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0" r:id="rId2"/>
    <p:sldId id="287" r:id="rId3"/>
    <p:sldId id="327" r:id="rId4"/>
    <p:sldId id="264" r:id="rId5"/>
    <p:sldId id="262" r:id="rId6"/>
    <p:sldId id="326" r:id="rId7"/>
    <p:sldId id="302" r:id="rId8"/>
    <p:sldId id="301" r:id="rId9"/>
    <p:sldId id="303" r:id="rId10"/>
    <p:sldId id="304" r:id="rId11"/>
    <p:sldId id="268" r:id="rId12"/>
    <p:sldId id="290" r:id="rId13"/>
    <p:sldId id="320" r:id="rId14"/>
    <p:sldId id="291" r:id="rId15"/>
    <p:sldId id="292" r:id="rId16"/>
    <p:sldId id="294" r:id="rId17"/>
    <p:sldId id="299" r:id="rId18"/>
    <p:sldId id="295" r:id="rId19"/>
    <p:sldId id="309" r:id="rId20"/>
    <p:sldId id="310" r:id="rId21"/>
    <p:sldId id="311" r:id="rId22"/>
    <p:sldId id="312" r:id="rId23"/>
    <p:sldId id="313" r:id="rId24"/>
    <p:sldId id="314" r:id="rId25"/>
    <p:sldId id="328" r:id="rId26"/>
    <p:sldId id="274" r:id="rId27"/>
    <p:sldId id="308" r:id="rId28"/>
    <p:sldId id="341" r:id="rId29"/>
    <p:sldId id="342" r:id="rId30"/>
    <p:sldId id="339" r:id="rId31"/>
    <p:sldId id="340" r:id="rId32"/>
    <p:sldId id="307" r:id="rId33"/>
    <p:sldId id="306" r:id="rId34"/>
    <p:sldId id="321" r:id="rId35"/>
    <p:sldId id="344" r:id="rId36"/>
    <p:sldId id="343" r:id="rId37"/>
    <p:sldId id="305" r:id="rId38"/>
    <p:sldId id="275" r:id="rId39"/>
    <p:sldId id="276" r:id="rId40"/>
    <p:sldId id="317" r:id="rId41"/>
    <p:sldId id="319" r:id="rId42"/>
    <p:sldId id="333" r:id="rId43"/>
    <p:sldId id="334" r:id="rId44"/>
    <p:sldId id="335" r:id="rId45"/>
    <p:sldId id="332" r:id="rId46"/>
    <p:sldId id="277" r:id="rId47"/>
    <p:sldId id="278" r:id="rId48"/>
    <p:sldId id="336" r:id="rId49"/>
    <p:sldId id="337" r:id="rId50"/>
    <p:sldId id="338" r:id="rId51"/>
    <p:sldId id="279" r:id="rId52"/>
    <p:sldId id="282" r:id="rId53"/>
    <p:sldId id="283" r:id="rId54"/>
    <p:sldId id="315" r:id="rId55"/>
    <p:sldId id="316" r:id="rId56"/>
    <p:sldId id="273" r:id="rId57"/>
    <p:sldId id="329" r:id="rId58"/>
    <p:sldId id="322" r:id="rId59"/>
    <p:sldId id="323" r:id="rId60"/>
    <p:sldId id="324" r:id="rId61"/>
    <p:sldId id="325" r:id="rId62"/>
    <p:sldId id="330" r:id="rId63"/>
    <p:sldId id="318" r:id="rId64"/>
    <p:sldId id="331" r:id="rId65"/>
    <p:sldId id="27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5972A-C85D-4783-B1E2-9925E8FF88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B1CD5A6-35EB-4A78-B32D-6CAD38D54FBD}">
      <dgm:prSet phldrT="[Text]"/>
      <dgm:spPr/>
      <dgm:t>
        <a:bodyPr/>
        <a:lstStyle/>
        <a:p>
          <a:r>
            <a:rPr lang="en-US" b="1" dirty="0" smtClean="0"/>
            <a:t>1. National Framework of Court Excellence (NFCE)</a:t>
          </a:r>
          <a:endParaRPr lang="en-US" b="1" dirty="0"/>
        </a:p>
      </dgm:t>
    </dgm:pt>
    <dgm:pt modelId="{1E5A14A1-5CDE-4BB3-91C9-5B5FD405C2A4}" type="parTrans" cxnId="{B3DAE8DB-1799-4D16-BF3F-B3A6E3EE1BA8}">
      <dgm:prSet/>
      <dgm:spPr/>
      <dgm:t>
        <a:bodyPr/>
        <a:lstStyle/>
        <a:p>
          <a:endParaRPr lang="en-US" b="1"/>
        </a:p>
      </dgm:t>
    </dgm:pt>
    <dgm:pt modelId="{D15A112C-292E-4900-ADED-CF237B29DCAA}" type="sibTrans" cxnId="{B3DAE8DB-1799-4D16-BF3F-B3A6E3EE1BA8}">
      <dgm:prSet/>
      <dgm:spPr/>
      <dgm:t>
        <a:bodyPr/>
        <a:lstStyle/>
        <a:p>
          <a:endParaRPr lang="en-US" b="1"/>
        </a:p>
      </dgm:t>
    </dgm:pt>
    <dgm:pt modelId="{7F8FB23C-CD3D-43C5-B107-361212B8D7DE}">
      <dgm:prSet phldrT="[Text]"/>
      <dgm:spPr/>
      <dgm:t>
        <a:bodyPr/>
        <a:lstStyle/>
        <a:p>
          <a:r>
            <a:rPr lang="en-US" b="1" dirty="0" smtClean="0"/>
            <a:t>5. Court  Development Planning System</a:t>
          </a:r>
          <a:endParaRPr lang="en-US" b="1" dirty="0"/>
        </a:p>
      </dgm:t>
    </dgm:pt>
    <dgm:pt modelId="{712177E8-2DE5-4309-9EFB-C7083A8E3592}" type="parTrans" cxnId="{D0F51064-7C84-4D58-9DDA-44219A913DCC}">
      <dgm:prSet/>
      <dgm:spPr/>
      <dgm:t>
        <a:bodyPr/>
        <a:lstStyle/>
        <a:p>
          <a:endParaRPr lang="en-US" b="1"/>
        </a:p>
      </dgm:t>
    </dgm:pt>
    <dgm:pt modelId="{214958E4-6463-417A-81C0-4A6555B14F47}" type="sibTrans" cxnId="{D0F51064-7C84-4D58-9DDA-44219A913DCC}">
      <dgm:prSet/>
      <dgm:spPr/>
      <dgm:t>
        <a:bodyPr/>
        <a:lstStyle/>
        <a:p>
          <a:endParaRPr lang="en-US" b="1"/>
        </a:p>
      </dgm:t>
    </dgm:pt>
    <dgm:pt modelId="{A673C159-5C7F-4420-9EBE-93E98A4D3B54}">
      <dgm:prSet phldrT="[Text]"/>
      <dgm:spPr/>
      <dgm:t>
        <a:bodyPr/>
        <a:lstStyle/>
        <a:p>
          <a:r>
            <a:rPr lang="en-US" b="1" dirty="0" smtClean="0"/>
            <a:t>6. Human Resource Development Strategy</a:t>
          </a:r>
          <a:endParaRPr lang="en-US" b="1" dirty="0"/>
        </a:p>
      </dgm:t>
    </dgm:pt>
    <dgm:pt modelId="{CB95275C-9F08-4DA9-97C7-83EC7B3758AA}" type="parTrans" cxnId="{5B45AC54-1E23-4C65-89A1-BB3CB2D42049}">
      <dgm:prSet/>
      <dgm:spPr/>
      <dgm:t>
        <a:bodyPr/>
        <a:lstStyle/>
        <a:p>
          <a:endParaRPr lang="en-US" b="1"/>
        </a:p>
      </dgm:t>
    </dgm:pt>
    <dgm:pt modelId="{A726EAA0-45CF-4ACF-A1C4-B009F6CB0CA6}" type="sibTrans" cxnId="{5B45AC54-1E23-4C65-89A1-BB3CB2D42049}">
      <dgm:prSet/>
      <dgm:spPr/>
      <dgm:t>
        <a:bodyPr/>
        <a:lstStyle/>
        <a:p>
          <a:endParaRPr lang="en-US" b="1"/>
        </a:p>
      </dgm:t>
    </dgm:pt>
    <dgm:pt modelId="{175136D4-9528-420C-B3EF-42CCC4FEED82}">
      <dgm:prSet phldrT="[Text]"/>
      <dgm:spPr/>
      <dgm:t>
        <a:bodyPr/>
        <a:lstStyle/>
        <a:p>
          <a:r>
            <a:rPr lang="en-US" b="1" dirty="0" smtClean="0"/>
            <a:t>2. A System for monitoring and enhancing performance</a:t>
          </a:r>
          <a:endParaRPr lang="en-US" b="1" dirty="0"/>
        </a:p>
      </dgm:t>
    </dgm:pt>
    <dgm:pt modelId="{E552288C-9A47-496B-B382-2E74E9700B35}" type="parTrans" cxnId="{0CA32E33-098E-4AF2-8CE6-6B3414F5AF5B}">
      <dgm:prSet/>
      <dgm:spPr/>
      <dgm:t>
        <a:bodyPr/>
        <a:lstStyle/>
        <a:p>
          <a:endParaRPr lang="en-US" b="1"/>
        </a:p>
      </dgm:t>
    </dgm:pt>
    <dgm:pt modelId="{C395F3ED-4146-423D-A8F2-E0402B8C88D6}" type="sibTrans" cxnId="{0CA32E33-098E-4AF2-8CE6-6B3414F5AF5B}">
      <dgm:prSet/>
      <dgm:spPr/>
      <dgm:t>
        <a:bodyPr/>
        <a:lstStyle/>
        <a:p>
          <a:endParaRPr lang="en-US" b="1"/>
        </a:p>
      </dgm:t>
    </dgm:pt>
    <dgm:pt modelId="{C1003EB4-8D86-4147-BB57-497D891FD4E8}">
      <dgm:prSet phldrT="[Text]"/>
      <dgm:spPr/>
      <dgm:t>
        <a:bodyPr/>
        <a:lstStyle/>
        <a:p>
          <a:r>
            <a:rPr lang="en-US" b="1" dirty="0" smtClean="0"/>
            <a:t>3. System of Case Management</a:t>
          </a:r>
          <a:endParaRPr lang="en-US" b="1" dirty="0"/>
        </a:p>
      </dgm:t>
    </dgm:pt>
    <dgm:pt modelId="{28EC231C-54DA-406C-B4BA-C7669917C4AE}" type="parTrans" cxnId="{239BBE1A-B4F0-439F-9F7A-2EF8363D1FFC}">
      <dgm:prSet/>
      <dgm:spPr/>
      <dgm:t>
        <a:bodyPr/>
        <a:lstStyle/>
        <a:p>
          <a:endParaRPr lang="en-US" b="1"/>
        </a:p>
      </dgm:t>
    </dgm:pt>
    <dgm:pt modelId="{9FD56D71-C1CE-41A6-8AD1-FB82C60CE5AD}" type="sibTrans" cxnId="{239BBE1A-B4F0-439F-9F7A-2EF8363D1FFC}">
      <dgm:prSet/>
      <dgm:spPr/>
      <dgm:t>
        <a:bodyPr/>
        <a:lstStyle/>
        <a:p>
          <a:endParaRPr lang="en-US" b="1"/>
        </a:p>
      </dgm:t>
    </dgm:pt>
    <dgm:pt modelId="{AA2C6A7F-40F5-4E50-ACA6-7B11DA868B15}">
      <dgm:prSet phldrT="[Text]"/>
      <dgm:spPr/>
      <dgm:t>
        <a:bodyPr/>
        <a:lstStyle/>
        <a:p>
          <a:r>
            <a:rPr lang="en-US" b="1" dirty="0" smtClean="0"/>
            <a:t>4. National System  of Judicial Statistics </a:t>
          </a:r>
          <a:endParaRPr lang="en-US" b="1" dirty="0"/>
        </a:p>
      </dgm:t>
    </dgm:pt>
    <dgm:pt modelId="{4FA5E692-449D-40C1-821D-074BEE57378F}" type="parTrans" cxnId="{7213E0D9-AD6B-44B4-8BCC-14136C7A048F}">
      <dgm:prSet/>
      <dgm:spPr/>
      <dgm:t>
        <a:bodyPr/>
        <a:lstStyle/>
        <a:p>
          <a:endParaRPr lang="en-US" b="1"/>
        </a:p>
      </dgm:t>
    </dgm:pt>
    <dgm:pt modelId="{79ED9990-D1F5-40BA-AE85-A4F1C04659ED}" type="sibTrans" cxnId="{7213E0D9-AD6B-44B4-8BCC-14136C7A048F}">
      <dgm:prSet/>
      <dgm:spPr/>
      <dgm:t>
        <a:bodyPr/>
        <a:lstStyle/>
        <a:p>
          <a:endParaRPr lang="en-US" b="1"/>
        </a:p>
      </dgm:t>
    </dgm:pt>
    <dgm:pt modelId="{4471B28F-BE15-4D70-99F4-F7D6345A2D54}" type="pres">
      <dgm:prSet presAssocID="{0B65972A-C85D-4783-B1E2-9925E8FF8878}" presName="Name0" presStyleCnt="0">
        <dgm:presLayoutVars>
          <dgm:chMax val="7"/>
          <dgm:chPref val="7"/>
          <dgm:dir/>
        </dgm:presLayoutVars>
      </dgm:prSet>
      <dgm:spPr/>
      <dgm:t>
        <a:bodyPr/>
        <a:lstStyle/>
        <a:p>
          <a:endParaRPr lang="en-US"/>
        </a:p>
      </dgm:t>
    </dgm:pt>
    <dgm:pt modelId="{5F256E21-8813-4B89-A8EA-E5451A9E072A}" type="pres">
      <dgm:prSet presAssocID="{0B65972A-C85D-4783-B1E2-9925E8FF8878}" presName="Name1" presStyleCnt="0"/>
      <dgm:spPr/>
    </dgm:pt>
    <dgm:pt modelId="{09BBE44F-17C6-4CFC-B02E-4E019E3A557A}" type="pres">
      <dgm:prSet presAssocID="{0B65972A-C85D-4783-B1E2-9925E8FF8878}" presName="cycle" presStyleCnt="0"/>
      <dgm:spPr/>
    </dgm:pt>
    <dgm:pt modelId="{C4BCB3B1-5FBC-4441-A2A5-5A7594B9CE1A}" type="pres">
      <dgm:prSet presAssocID="{0B65972A-C85D-4783-B1E2-9925E8FF8878}" presName="srcNode" presStyleLbl="node1" presStyleIdx="0" presStyleCnt="6"/>
      <dgm:spPr/>
    </dgm:pt>
    <dgm:pt modelId="{A3FC2BD2-4920-4332-B587-F85E1DED9A13}" type="pres">
      <dgm:prSet presAssocID="{0B65972A-C85D-4783-B1E2-9925E8FF8878}" presName="conn" presStyleLbl="parChTrans1D2" presStyleIdx="0" presStyleCnt="1"/>
      <dgm:spPr/>
      <dgm:t>
        <a:bodyPr/>
        <a:lstStyle/>
        <a:p>
          <a:endParaRPr lang="en-US"/>
        </a:p>
      </dgm:t>
    </dgm:pt>
    <dgm:pt modelId="{AE5BA716-DC31-4F06-8987-B8769903696D}" type="pres">
      <dgm:prSet presAssocID="{0B65972A-C85D-4783-B1E2-9925E8FF8878}" presName="extraNode" presStyleLbl="node1" presStyleIdx="0" presStyleCnt="6"/>
      <dgm:spPr/>
    </dgm:pt>
    <dgm:pt modelId="{70AA9940-DA3B-489E-8E0F-ED6DA12B3B13}" type="pres">
      <dgm:prSet presAssocID="{0B65972A-C85D-4783-B1E2-9925E8FF8878}" presName="dstNode" presStyleLbl="node1" presStyleIdx="0" presStyleCnt="6"/>
      <dgm:spPr/>
    </dgm:pt>
    <dgm:pt modelId="{1845EA06-08D9-4364-8883-B1FE61B5753A}" type="pres">
      <dgm:prSet presAssocID="{0B1CD5A6-35EB-4A78-B32D-6CAD38D54FBD}" presName="text_1" presStyleLbl="node1" presStyleIdx="0" presStyleCnt="6">
        <dgm:presLayoutVars>
          <dgm:bulletEnabled val="1"/>
        </dgm:presLayoutVars>
      </dgm:prSet>
      <dgm:spPr/>
      <dgm:t>
        <a:bodyPr/>
        <a:lstStyle/>
        <a:p>
          <a:endParaRPr lang="en-US"/>
        </a:p>
      </dgm:t>
    </dgm:pt>
    <dgm:pt modelId="{9D0A39BC-24F5-40CB-8103-AB580D22F068}" type="pres">
      <dgm:prSet presAssocID="{0B1CD5A6-35EB-4A78-B32D-6CAD38D54FBD}" presName="accent_1" presStyleCnt="0"/>
      <dgm:spPr/>
    </dgm:pt>
    <dgm:pt modelId="{C6E0ACF4-2665-4849-A743-3B0B5DC1AC56}" type="pres">
      <dgm:prSet presAssocID="{0B1CD5A6-35EB-4A78-B32D-6CAD38D54FBD}" presName="accentRepeatNode" presStyleLbl="solidFgAcc1" presStyleIdx="0" presStyleCnt="6"/>
      <dgm:spPr/>
    </dgm:pt>
    <dgm:pt modelId="{E030BE62-D1D3-490B-8DED-334E97519AD4}" type="pres">
      <dgm:prSet presAssocID="{175136D4-9528-420C-B3EF-42CCC4FEED82}" presName="text_2" presStyleLbl="node1" presStyleIdx="1" presStyleCnt="6">
        <dgm:presLayoutVars>
          <dgm:bulletEnabled val="1"/>
        </dgm:presLayoutVars>
      </dgm:prSet>
      <dgm:spPr/>
      <dgm:t>
        <a:bodyPr/>
        <a:lstStyle/>
        <a:p>
          <a:endParaRPr lang="en-US"/>
        </a:p>
      </dgm:t>
    </dgm:pt>
    <dgm:pt modelId="{05FCBA7E-109E-4C51-B77C-D20E2C428640}" type="pres">
      <dgm:prSet presAssocID="{175136D4-9528-420C-B3EF-42CCC4FEED82}" presName="accent_2" presStyleCnt="0"/>
      <dgm:spPr/>
    </dgm:pt>
    <dgm:pt modelId="{5DFA0321-930E-4F58-937A-981F4757A2C1}" type="pres">
      <dgm:prSet presAssocID="{175136D4-9528-420C-B3EF-42CCC4FEED82}" presName="accentRepeatNode" presStyleLbl="solidFgAcc1" presStyleIdx="1" presStyleCnt="6"/>
      <dgm:spPr/>
    </dgm:pt>
    <dgm:pt modelId="{0D14E2B0-2705-4875-B62B-A0440A604D60}" type="pres">
      <dgm:prSet presAssocID="{C1003EB4-8D86-4147-BB57-497D891FD4E8}" presName="text_3" presStyleLbl="node1" presStyleIdx="2" presStyleCnt="6">
        <dgm:presLayoutVars>
          <dgm:bulletEnabled val="1"/>
        </dgm:presLayoutVars>
      </dgm:prSet>
      <dgm:spPr/>
      <dgm:t>
        <a:bodyPr/>
        <a:lstStyle/>
        <a:p>
          <a:endParaRPr lang="en-US"/>
        </a:p>
      </dgm:t>
    </dgm:pt>
    <dgm:pt modelId="{51253D22-5486-4DC0-92B7-55BDFDDF6E8E}" type="pres">
      <dgm:prSet presAssocID="{C1003EB4-8D86-4147-BB57-497D891FD4E8}" presName="accent_3" presStyleCnt="0"/>
      <dgm:spPr/>
    </dgm:pt>
    <dgm:pt modelId="{984AC50B-2D64-4123-85F9-FFA9B224D37E}" type="pres">
      <dgm:prSet presAssocID="{C1003EB4-8D86-4147-BB57-497D891FD4E8}" presName="accentRepeatNode" presStyleLbl="solidFgAcc1" presStyleIdx="2" presStyleCnt="6"/>
      <dgm:spPr/>
    </dgm:pt>
    <dgm:pt modelId="{133DDF64-7B50-4E5B-82C6-A12C2ABF1350}" type="pres">
      <dgm:prSet presAssocID="{AA2C6A7F-40F5-4E50-ACA6-7B11DA868B15}" presName="text_4" presStyleLbl="node1" presStyleIdx="3" presStyleCnt="6">
        <dgm:presLayoutVars>
          <dgm:bulletEnabled val="1"/>
        </dgm:presLayoutVars>
      </dgm:prSet>
      <dgm:spPr/>
      <dgm:t>
        <a:bodyPr/>
        <a:lstStyle/>
        <a:p>
          <a:endParaRPr lang="en-US"/>
        </a:p>
      </dgm:t>
    </dgm:pt>
    <dgm:pt modelId="{7295F3D3-D0B8-4AF0-9BD0-E77DCB74CEE4}" type="pres">
      <dgm:prSet presAssocID="{AA2C6A7F-40F5-4E50-ACA6-7B11DA868B15}" presName="accent_4" presStyleCnt="0"/>
      <dgm:spPr/>
    </dgm:pt>
    <dgm:pt modelId="{E253718D-1B4E-4491-8223-C377C4BE3D53}" type="pres">
      <dgm:prSet presAssocID="{AA2C6A7F-40F5-4E50-ACA6-7B11DA868B15}" presName="accentRepeatNode" presStyleLbl="solidFgAcc1" presStyleIdx="3" presStyleCnt="6"/>
      <dgm:spPr/>
    </dgm:pt>
    <dgm:pt modelId="{5F3DBA24-3FA2-428B-807E-E7F8EE22E8FF}" type="pres">
      <dgm:prSet presAssocID="{7F8FB23C-CD3D-43C5-B107-361212B8D7DE}" presName="text_5" presStyleLbl="node1" presStyleIdx="4" presStyleCnt="6">
        <dgm:presLayoutVars>
          <dgm:bulletEnabled val="1"/>
        </dgm:presLayoutVars>
      </dgm:prSet>
      <dgm:spPr/>
      <dgm:t>
        <a:bodyPr/>
        <a:lstStyle/>
        <a:p>
          <a:endParaRPr lang="en-US"/>
        </a:p>
      </dgm:t>
    </dgm:pt>
    <dgm:pt modelId="{A1ABBB7C-CEBD-4A93-8CD8-27776641E137}" type="pres">
      <dgm:prSet presAssocID="{7F8FB23C-CD3D-43C5-B107-361212B8D7DE}" presName="accent_5" presStyleCnt="0"/>
      <dgm:spPr/>
    </dgm:pt>
    <dgm:pt modelId="{24D83F08-0476-40A1-AF21-A86048CAA319}" type="pres">
      <dgm:prSet presAssocID="{7F8FB23C-CD3D-43C5-B107-361212B8D7DE}" presName="accentRepeatNode" presStyleLbl="solidFgAcc1" presStyleIdx="4" presStyleCnt="6"/>
      <dgm:spPr/>
    </dgm:pt>
    <dgm:pt modelId="{300D4B02-B35B-4722-A1B4-50A875BE7097}" type="pres">
      <dgm:prSet presAssocID="{A673C159-5C7F-4420-9EBE-93E98A4D3B54}" presName="text_6" presStyleLbl="node1" presStyleIdx="5" presStyleCnt="6">
        <dgm:presLayoutVars>
          <dgm:bulletEnabled val="1"/>
        </dgm:presLayoutVars>
      </dgm:prSet>
      <dgm:spPr/>
      <dgm:t>
        <a:bodyPr/>
        <a:lstStyle/>
        <a:p>
          <a:endParaRPr lang="en-US"/>
        </a:p>
      </dgm:t>
    </dgm:pt>
    <dgm:pt modelId="{A6AB05D8-C764-4D8F-B778-B6475E60A494}" type="pres">
      <dgm:prSet presAssocID="{A673C159-5C7F-4420-9EBE-93E98A4D3B54}" presName="accent_6" presStyleCnt="0"/>
      <dgm:spPr/>
    </dgm:pt>
    <dgm:pt modelId="{353B4040-28C5-4F99-96B5-61D52E45F884}" type="pres">
      <dgm:prSet presAssocID="{A673C159-5C7F-4420-9EBE-93E98A4D3B54}" presName="accentRepeatNode" presStyleLbl="solidFgAcc1" presStyleIdx="5" presStyleCnt="6"/>
      <dgm:spPr/>
    </dgm:pt>
  </dgm:ptLst>
  <dgm:cxnLst>
    <dgm:cxn modelId="{53FA564F-A473-4F6D-9950-07A0550796CA}" type="presOf" srcId="{0B65972A-C85D-4783-B1E2-9925E8FF8878}" destId="{4471B28F-BE15-4D70-99F4-F7D6345A2D54}" srcOrd="0" destOrd="0" presId="urn:microsoft.com/office/officeart/2008/layout/VerticalCurvedList"/>
    <dgm:cxn modelId="{D0F51064-7C84-4D58-9DDA-44219A913DCC}" srcId="{0B65972A-C85D-4783-B1E2-9925E8FF8878}" destId="{7F8FB23C-CD3D-43C5-B107-361212B8D7DE}" srcOrd="4" destOrd="0" parTransId="{712177E8-2DE5-4309-9EFB-C7083A8E3592}" sibTransId="{214958E4-6463-417A-81C0-4A6555B14F47}"/>
    <dgm:cxn modelId="{E327281B-3B19-43AF-8D7C-55C1C6DDE5F1}" type="presOf" srcId="{C1003EB4-8D86-4147-BB57-497D891FD4E8}" destId="{0D14E2B0-2705-4875-B62B-A0440A604D60}" srcOrd="0" destOrd="0" presId="urn:microsoft.com/office/officeart/2008/layout/VerticalCurvedList"/>
    <dgm:cxn modelId="{B3DAE8DB-1799-4D16-BF3F-B3A6E3EE1BA8}" srcId="{0B65972A-C85D-4783-B1E2-9925E8FF8878}" destId="{0B1CD5A6-35EB-4A78-B32D-6CAD38D54FBD}" srcOrd="0" destOrd="0" parTransId="{1E5A14A1-5CDE-4BB3-91C9-5B5FD405C2A4}" sibTransId="{D15A112C-292E-4900-ADED-CF237B29DCAA}"/>
    <dgm:cxn modelId="{6FA3B58E-F2CB-48E4-AAFA-E500E8B355C9}" type="presOf" srcId="{A673C159-5C7F-4420-9EBE-93E98A4D3B54}" destId="{300D4B02-B35B-4722-A1B4-50A875BE7097}" srcOrd="0" destOrd="0" presId="urn:microsoft.com/office/officeart/2008/layout/VerticalCurvedList"/>
    <dgm:cxn modelId="{DF4C192D-9BC9-4F51-865A-C339C618226F}" type="presOf" srcId="{D15A112C-292E-4900-ADED-CF237B29DCAA}" destId="{A3FC2BD2-4920-4332-B587-F85E1DED9A13}" srcOrd="0" destOrd="0" presId="urn:microsoft.com/office/officeart/2008/layout/VerticalCurvedList"/>
    <dgm:cxn modelId="{239BBE1A-B4F0-439F-9F7A-2EF8363D1FFC}" srcId="{0B65972A-C85D-4783-B1E2-9925E8FF8878}" destId="{C1003EB4-8D86-4147-BB57-497D891FD4E8}" srcOrd="2" destOrd="0" parTransId="{28EC231C-54DA-406C-B4BA-C7669917C4AE}" sibTransId="{9FD56D71-C1CE-41A6-8AD1-FB82C60CE5AD}"/>
    <dgm:cxn modelId="{0CA32E33-098E-4AF2-8CE6-6B3414F5AF5B}" srcId="{0B65972A-C85D-4783-B1E2-9925E8FF8878}" destId="{175136D4-9528-420C-B3EF-42CCC4FEED82}" srcOrd="1" destOrd="0" parTransId="{E552288C-9A47-496B-B382-2E74E9700B35}" sibTransId="{C395F3ED-4146-423D-A8F2-E0402B8C88D6}"/>
    <dgm:cxn modelId="{7213E0D9-AD6B-44B4-8BCC-14136C7A048F}" srcId="{0B65972A-C85D-4783-B1E2-9925E8FF8878}" destId="{AA2C6A7F-40F5-4E50-ACA6-7B11DA868B15}" srcOrd="3" destOrd="0" parTransId="{4FA5E692-449D-40C1-821D-074BEE57378F}" sibTransId="{79ED9990-D1F5-40BA-AE85-A4F1C04659ED}"/>
    <dgm:cxn modelId="{5DFC95E3-B9F9-48CD-8A2A-7E436FA56352}" type="presOf" srcId="{7F8FB23C-CD3D-43C5-B107-361212B8D7DE}" destId="{5F3DBA24-3FA2-428B-807E-E7F8EE22E8FF}" srcOrd="0" destOrd="0" presId="urn:microsoft.com/office/officeart/2008/layout/VerticalCurvedList"/>
    <dgm:cxn modelId="{5B45AC54-1E23-4C65-89A1-BB3CB2D42049}" srcId="{0B65972A-C85D-4783-B1E2-9925E8FF8878}" destId="{A673C159-5C7F-4420-9EBE-93E98A4D3B54}" srcOrd="5" destOrd="0" parTransId="{CB95275C-9F08-4DA9-97C7-83EC7B3758AA}" sibTransId="{A726EAA0-45CF-4ACF-A1C4-B009F6CB0CA6}"/>
    <dgm:cxn modelId="{783170AC-3C93-45F4-8C04-D7BD5D10F334}" type="presOf" srcId="{175136D4-9528-420C-B3EF-42CCC4FEED82}" destId="{E030BE62-D1D3-490B-8DED-334E97519AD4}" srcOrd="0" destOrd="0" presId="urn:microsoft.com/office/officeart/2008/layout/VerticalCurvedList"/>
    <dgm:cxn modelId="{A8C0B178-AA23-498F-976D-FF047157A842}" type="presOf" srcId="{0B1CD5A6-35EB-4A78-B32D-6CAD38D54FBD}" destId="{1845EA06-08D9-4364-8883-B1FE61B5753A}" srcOrd="0" destOrd="0" presId="urn:microsoft.com/office/officeart/2008/layout/VerticalCurvedList"/>
    <dgm:cxn modelId="{7BE41EBB-BC51-4EE3-BD2A-E36EF778776F}" type="presOf" srcId="{AA2C6A7F-40F5-4E50-ACA6-7B11DA868B15}" destId="{133DDF64-7B50-4E5B-82C6-A12C2ABF1350}" srcOrd="0" destOrd="0" presId="urn:microsoft.com/office/officeart/2008/layout/VerticalCurvedList"/>
    <dgm:cxn modelId="{25999B10-2FB9-4458-99C1-F7734278EC14}" type="presParOf" srcId="{4471B28F-BE15-4D70-99F4-F7D6345A2D54}" destId="{5F256E21-8813-4B89-A8EA-E5451A9E072A}" srcOrd="0" destOrd="0" presId="urn:microsoft.com/office/officeart/2008/layout/VerticalCurvedList"/>
    <dgm:cxn modelId="{2B6DF74A-8E7C-444E-A62E-3BF63FDB6FDB}" type="presParOf" srcId="{5F256E21-8813-4B89-A8EA-E5451A9E072A}" destId="{09BBE44F-17C6-4CFC-B02E-4E019E3A557A}" srcOrd="0" destOrd="0" presId="urn:microsoft.com/office/officeart/2008/layout/VerticalCurvedList"/>
    <dgm:cxn modelId="{E30EB135-AEB9-4067-BD07-76FC6FAE4287}" type="presParOf" srcId="{09BBE44F-17C6-4CFC-B02E-4E019E3A557A}" destId="{C4BCB3B1-5FBC-4441-A2A5-5A7594B9CE1A}" srcOrd="0" destOrd="0" presId="urn:microsoft.com/office/officeart/2008/layout/VerticalCurvedList"/>
    <dgm:cxn modelId="{FEB42005-07AD-4E94-B673-337C35BC10C3}" type="presParOf" srcId="{09BBE44F-17C6-4CFC-B02E-4E019E3A557A}" destId="{A3FC2BD2-4920-4332-B587-F85E1DED9A13}" srcOrd="1" destOrd="0" presId="urn:microsoft.com/office/officeart/2008/layout/VerticalCurvedList"/>
    <dgm:cxn modelId="{67600E64-B7D2-415A-AA5D-5C10A1C35875}" type="presParOf" srcId="{09BBE44F-17C6-4CFC-B02E-4E019E3A557A}" destId="{AE5BA716-DC31-4F06-8987-B8769903696D}" srcOrd="2" destOrd="0" presId="urn:microsoft.com/office/officeart/2008/layout/VerticalCurvedList"/>
    <dgm:cxn modelId="{F6B48077-F04E-4B46-81BB-866EF9433978}" type="presParOf" srcId="{09BBE44F-17C6-4CFC-B02E-4E019E3A557A}" destId="{70AA9940-DA3B-489E-8E0F-ED6DA12B3B13}" srcOrd="3" destOrd="0" presId="urn:microsoft.com/office/officeart/2008/layout/VerticalCurvedList"/>
    <dgm:cxn modelId="{4C2FF431-80F1-46EC-B0A6-2F369CA3694D}" type="presParOf" srcId="{5F256E21-8813-4B89-A8EA-E5451A9E072A}" destId="{1845EA06-08D9-4364-8883-B1FE61B5753A}" srcOrd="1" destOrd="0" presId="urn:microsoft.com/office/officeart/2008/layout/VerticalCurvedList"/>
    <dgm:cxn modelId="{FCF2E8BB-DD51-45B7-AD99-011E0C08B184}" type="presParOf" srcId="{5F256E21-8813-4B89-A8EA-E5451A9E072A}" destId="{9D0A39BC-24F5-40CB-8103-AB580D22F068}" srcOrd="2" destOrd="0" presId="urn:microsoft.com/office/officeart/2008/layout/VerticalCurvedList"/>
    <dgm:cxn modelId="{734EB65F-FDF6-447B-B457-C92EE39438AD}" type="presParOf" srcId="{9D0A39BC-24F5-40CB-8103-AB580D22F068}" destId="{C6E0ACF4-2665-4849-A743-3B0B5DC1AC56}" srcOrd="0" destOrd="0" presId="urn:microsoft.com/office/officeart/2008/layout/VerticalCurvedList"/>
    <dgm:cxn modelId="{3204536E-1199-4A5E-9B41-9E7C5D7CDFAD}" type="presParOf" srcId="{5F256E21-8813-4B89-A8EA-E5451A9E072A}" destId="{E030BE62-D1D3-490B-8DED-334E97519AD4}" srcOrd="3" destOrd="0" presId="urn:microsoft.com/office/officeart/2008/layout/VerticalCurvedList"/>
    <dgm:cxn modelId="{BE81FB72-5177-4E7A-A23E-F933EB03176E}" type="presParOf" srcId="{5F256E21-8813-4B89-A8EA-E5451A9E072A}" destId="{05FCBA7E-109E-4C51-B77C-D20E2C428640}" srcOrd="4" destOrd="0" presId="urn:microsoft.com/office/officeart/2008/layout/VerticalCurvedList"/>
    <dgm:cxn modelId="{911A3AF9-3474-4355-89BD-55144C9955F9}" type="presParOf" srcId="{05FCBA7E-109E-4C51-B77C-D20E2C428640}" destId="{5DFA0321-930E-4F58-937A-981F4757A2C1}" srcOrd="0" destOrd="0" presId="urn:microsoft.com/office/officeart/2008/layout/VerticalCurvedList"/>
    <dgm:cxn modelId="{3585EABF-D362-4873-9097-227085499D96}" type="presParOf" srcId="{5F256E21-8813-4B89-A8EA-E5451A9E072A}" destId="{0D14E2B0-2705-4875-B62B-A0440A604D60}" srcOrd="5" destOrd="0" presId="urn:microsoft.com/office/officeart/2008/layout/VerticalCurvedList"/>
    <dgm:cxn modelId="{9EE1CA22-E2C5-409A-B344-CCC16EEC0E30}" type="presParOf" srcId="{5F256E21-8813-4B89-A8EA-E5451A9E072A}" destId="{51253D22-5486-4DC0-92B7-55BDFDDF6E8E}" srcOrd="6" destOrd="0" presId="urn:microsoft.com/office/officeart/2008/layout/VerticalCurvedList"/>
    <dgm:cxn modelId="{31B99784-9584-4184-A0D8-DF7E6CBF846F}" type="presParOf" srcId="{51253D22-5486-4DC0-92B7-55BDFDDF6E8E}" destId="{984AC50B-2D64-4123-85F9-FFA9B224D37E}" srcOrd="0" destOrd="0" presId="urn:microsoft.com/office/officeart/2008/layout/VerticalCurvedList"/>
    <dgm:cxn modelId="{A0850916-24A3-467B-9607-365067636EEB}" type="presParOf" srcId="{5F256E21-8813-4B89-A8EA-E5451A9E072A}" destId="{133DDF64-7B50-4E5B-82C6-A12C2ABF1350}" srcOrd="7" destOrd="0" presId="urn:microsoft.com/office/officeart/2008/layout/VerticalCurvedList"/>
    <dgm:cxn modelId="{04A75F25-44EA-46F8-A1FE-BD567EBD0D3E}" type="presParOf" srcId="{5F256E21-8813-4B89-A8EA-E5451A9E072A}" destId="{7295F3D3-D0B8-4AF0-9BD0-E77DCB74CEE4}" srcOrd="8" destOrd="0" presId="urn:microsoft.com/office/officeart/2008/layout/VerticalCurvedList"/>
    <dgm:cxn modelId="{B458D849-503F-426C-96A8-079C278BAEC7}" type="presParOf" srcId="{7295F3D3-D0B8-4AF0-9BD0-E77DCB74CEE4}" destId="{E253718D-1B4E-4491-8223-C377C4BE3D53}" srcOrd="0" destOrd="0" presId="urn:microsoft.com/office/officeart/2008/layout/VerticalCurvedList"/>
    <dgm:cxn modelId="{E7D04F77-195F-488E-ABE0-26B672D65D75}" type="presParOf" srcId="{5F256E21-8813-4B89-A8EA-E5451A9E072A}" destId="{5F3DBA24-3FA2-428B-807E-E7F8EE22E8FF}" srcOrd="9" destOrd="0" presId="urn:microsoft.com/office/officeart/2008/layout/VerticalCurvedList"/>
    <dgm:cxn modelId="{3040EDCC-F8FB-4275-A257-EB39A5244F35}" type="presParOf" srcId="{5F256E21-8813-4B89-A8EA-E5451A9E072A}" destId="{A1ABBB7C-CEBD-4A93-8CD8-27776641E137}" srcOrd="10" destOrd="0" presId="urn:microsoft.com/office/officeart/2008/layout/VerticalCurvedList"/>
    <dgm:cxn modelId="{A6A5B0CF-DA49-4887-BADF-1ECECBEC0FB9}" type="presParOf" srcId="{A1ABBB7C-CEBD-4A93-8CD8-27776641E137}" destId="{24D83F08-0476-40A1-AF21-A86048CAA319}" srcOrd="0" destOrd="0" presId="urn:microsoft.com/office/officeart/2008/layout/VerticalCurvedList"/>
    <dgm:cxn modelId="{1C8F4B59-A1C3-48CE-B1E6-26FF3DA70767}" type="presParOf" srcId="{5F256E21-8813-4B89-A8EA-E5451A9E072A}" destId="{300D4B02-B35B-4722-A1B4-50A875BE7097}" srcOrd="11" destOrd="0" presId="urn:microsoft.com/office/officeart/2008/layout/VerticalCurvedList"/>
    <dgm:cxn modelId="{CAD8FF4E-D7ED-436A-8C08-68CF52B9AFC3}" type="presParOf" srcId="{5F256E21-8813-4B89-A8EA-E5451A9E072A}" destId="{A6AB05D8-C764-4D8F-B778-B6475E60A494}" srcOrd="12" destOrd="0" presId="urn:microsoft.com/office/officeart/2008/layout/VerticalCurvedList"/>
    <dgm:cxn modelId="{735DA5ED-19F1-465B-96D3-564CE71934FD}" type="presParOf" srcId="{A6AB05D8-C764-4D8F-B778-B6475E60A494}" destId="{353B4040-28C5-4F99-96B5-61D52E45F88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F86F0-C650-4BDB-84A3-9AF9BA5EDF3F}" type="doc">
      <dgm:prSet loTypeId="urn:microsoft.com/office/officeart/2005/8/layout/hierarchy6" loCatId="hierarchy" qsTypeId="urn:microsoft.com/office/officeart/2005/8/quickstyle/3d2" qsCatId="3D" csTypeId="urn:microsoft.com/office/officeart/2005/8/colors/colorful1#1" csCatId="colorful" phldr="1"/>
      <dgm:spPr/>
      <dgm:t>
        <a:bodyPr/>
        <a:lstStyle/>
        <a:p>
          <a:endParaRPr lang="en-US"/>
        </a:p>
      </dgm:t>
    </dgm:pt>
    <dgm:pt modelId="{87A1CD17-7E5E-4AAC-ABF4-38046BC5DF18}">
      <dgm:prSet phldrT="[Text]" custT="1"/>
      <dgm:spPr>
        <a:ln w="28575">
          <a:solidFill>
            <a:srgbClr val="FF0000"/>
          </a:solidFill>
        </a:ln>
      </dgm:spPr>
      <dgm:t>
        <a:bodyPr/>
        <a:lstStyle/>
        <a:p>
          <a:r>
            <a:rPr lang="en-US" sz="1050" b="1" dirty="0">
              <a:solidFill>
                <a:schemeClr val="bg1"/>
              </a:solidFill>
            </a:rPr>
            <a:t>Ministry of Law &amp; Justice</a:t>
          </a:r>
        </a:p>
      </dgm:t>
    </dgm:pt>
    <dgm:pt modelId="{9FF46D60-71DA-4E52-BAD9-FF6EEE6803AA}" type="parTrans" cxnId="{941E849E-0591-4EEA-918B-53083FE3CA74}">
      <dgm:prSet/>
      <dgm:spPr/>
      <dgm:t>
        <a:bodyPr/>
        <a:lstStyle/>
        <a:p>
          <a:endParaRPr lang="en-US" b="1"/>
        </a:p>
      </dgm:t>
    </dgm:pt>
    <dgm:pt modelId="{25AAB3B8-94AD-4130-945D-BD4E9FE16D55}" type="sibTrans" cxnId="{941E849E-0591-4EEA-918B-53083FE3CA74}">
      <dgm:prSet/>
      <dgm:spPr/>
      <dgm:t>
        <a:bodyPr/>
        <a:lstStyle/>
        <a:p>
          <a:endParaRPr lang="en-US" b="1"/>
        </a:p>
      </dgm:t>
    </dgm:pt>
    <dgm:pt modelId="{CF4631AC-A2DB-4C85-AB2D-73BDBEF0277D}" type="asst">
      <dgm:prSet phldrT="[Text]" custT="1"/>
      <dgm:spPr/>
      <dgm:t>
        <a:bodyPr/>
        <a:lstStyle/>
        <a:p>
          <a:r>
            <a:rPr lang="en-US" sz="1050" b="1" dirty="0"/>
            <a:t>Department of Justice</a:t>
          </a:r>
        </a:p>
      </dgm:t>
    </dgm:pt>
    <dgm:pt modelId="{FBFD33EC-2CA4-43AE-9DC4-31ABC2E29CAB}" type="parTrans" cxnId="{9EB12E0C-6F46-4B73-A954-E92859ECFD09}">
      <dgm:prSet/>
      <dgm:spPr/>
      <dgm:t>
        <a:bodyPr/>
        <a:lstStyle/>
        <a:p>
          <a:endParaRPr lang="en-US" b="1"/>
        </a:p>
      </dgm:t>
    </dgm:pt>
    <dgm:pt modelId="{BC8C52D3-0DD7-4FFC-BE5C-3AD35466DE46}" type="sibTrans" cxnId="{9EB12E0C-6F46-4B73-A954-E92859ECFD09}">
      <dgm:prSet/>
      <dgm:spPr/>
      <dgm:t>
        <a:bodyPr/>
        <a:lstStyle/>
        <a:p>
          <a:endParaRPr lang="en-US" b="1"/>
        </a:p>
      </dgm:t>
    </dgm:pt>
    <dgm:pt modelId="{25FD984F-82D9-4A2F-8E52-5441EDC0D7A5}" type="asst">
      <dgm:prSet/>
      <dgm:spPr/>
      <dgm:t>
        <a:bodyPr/>
        <a:lstStyle/>
        <a:p>
          <a:r>
            <a:rPr lang="en-US" b="1" dirty="0"/>
            <a:t>National </a:t>
          </a:r>
          <a:r>
            <a:rPr lang="en-US" b="1" dirty="0" smtClean="0"/>
            <a:t>Court </a:t>
          </a:r>
          <a:r>
            <a:rPr lang="en-US" b="1" dirty="0"/>
            <a:t>Management Authority (NCMA)</a:t>
          </a:r>
        </a:p>
      </dgm:t>
    </dgm:pt>
    <dgm:pt modelId="{7181ACB2-9F7D-4563-90EB-C2C486C075EB}" type="parTrans" cxnId="{DD577C8A-A889-4FFE-9775-BADA76D8F3F6}">
      <dgm:prSet/>
      <dgm:spPr>
        <a:ln>
          <a:solidFill>
            <a:schemeClr val="tx1"/>
          </a:solidFill>
        </a:ln>
      </dgm:spPr>
      <dgm:t>
        <a:bodyPr/>
        <a:lstStyle/>
        <a:p>
          <a:endParaRPr lang="en-US" b="1"/>
        </a:p>
      </dgm:t>
    </dgm:pt>
    <dgm:pt modelId="{7575657D-4B2B-47D6-85DC-58485923E73D}" type="sibTrans" cxnId="{DD577C8A-A889-4FFE-9775-BADA76D8F3F6}">
      <dgm:prSet/>
      <dgm:spPr/>
      <dgm:t>
        <a:bodyPr/>
        <a:lstStyle/>
        <a:p>
          <a:endParaRPr lang="en-US" b="1"/>
        </a:p>
      </dgm:t>
    </dgm:pt>
    <dgm:pt modelId="{76D99454-7C1C-431A-BC0C-D1ABCBB4431C}" type="asst">
      <dgm:prSet/>
      <dgm:spPr/>
      <dgm:t>
        <a:bodyPr/>
        <a:lstStyle/>
        <a:p>
          <a:r>
            <a:rPr lang="en-US" b="1" dirty="0"/>
            <a:t>Supreme Court</a:t>
          </a:r>
        </a:p>
      </dgm:t>
    </dgm:pt>
    <dgm:pt modelId="{EB5F9AF5-0881-4C2A-9105-6C8D9CF7FC1B}" type="parTrans" cxnId="{85891515-5C39-4215-88C3-815B9405363F}">
      <dgm:prSet/>
      <dgm:spPr/>
      <dgm:t>
        <a:bodyPr/>
        <a:lstStyle/>
        <a:p>
          <a:endParaRPr lang="en-US" b="1"/>
        </a:p>
      </dgm:t>
    </dgm:pt>
    <dgm:pt modelId="{990F01C3-2027-4C16-816B-61D6F591040E}" type="sibTrans" cxnId="{85891515-5C39-4215-88C3-815B9405363F}">
      <dgm:prSet/>
      <dgm:spPr/>
      <dgm:t>
        <a:bodyPr/>
        <a:lstStyle/>
        <a:p>
          <a:endParaRPr lang="en-US" b="1"/>
        </a:p>
      </dgm:t>
    </dgm:pt>
    <dgm:pt modelId="{31B7D952-0D1D-49B2-A1CA-4C4A18C6583A}" type="asst">
      <dgm:prSet/>
      <dgm:spPr/>
      <dgm:t>
        <a:bodyPr/>
        <a:lstStyle/>
        <a:p>
          <a:r>
            <a:rPr lang="en-US" b="1" dirty="0"/>
            <a:t>National Level Quasi Judicial Bodies</a:t>
          </a:r>
        </a:p>
      </dgm:t>
    </dgm:pt>
    <dgm:pt modelId="{603BA50E-2EB2-493A-AEB2-90092F8E656F}" type="parTrans" cxnId="{234EC647-CE85-4449-BEFA-993B7306B654}">
      <dgm:prSet/>
      <dgm:spPr/>
      <dgm:t>
        <a:bodyPr/>
        <a:lstStyle/>
        <a:p>
          <a:endParaRPr lang="en-US" b="1"/>
        </a:p>
      </dgm:t>
    </dgm:pt>
    <dgm:pt modelId="{95404371-DBBB-4A30-A532-7A80C0C14A34}" type="sibTrans" cxnId="{234EC647-CE85-4449-BEFA-993B7306B654}">
      <dgm:prSet/>
      <dgm:spPr/>
      <dgm:t>
        <a:bodyPr/>
        <a:lstStyle/>
        <a:p>
          <a:endParaRPr lang="en-US" b="1"/>
        </a:p>
      </dgm:t>
    </dgm:pt>
    <dgm:pt modelId="{96E57BEC-3511-4F28-B0B8-99FC57A255D9}" type="asst">
      <dgm:prSet/>
      <dgm:spPr/>
      <dgm:t>
        <a:bodyPr/>
        <a:lstStyle/>
        <a:p>
          <a:r>
            <a:rPr lang="en-US" b="1" dirty="0"/>
            <a:t>Regional Case Management Authority (RCMA)</a:t>
          </a:r>
        </a:p>
      </dgm:t>
    </dgm:pt>
    <dgm:pt modelId="{868BB59F-45C7-47E3-8200-D544A3301E24}" type="parTrans" cxnId="{2E11A34B-297E-4865-B864-3B67CB7C5CBB}">
      <dgm:prSet/>
      <dgm:spPr/>
      <dgm:t>
        <a:bodyPr/>
        <a:lstStyle/>
        <a:p>
          <a:endParaRPr lang="en-US" b="1"/>
        </a:p>
      </dgm:t>
    </dgm:pt>
    <dgm:pt modelId="{70AE9D5B-79E8-447E-9D10-7A34F74464C5}" type="sibTrans" cxnId="{2E11A34B-297E-4865-B864-3B67CB7C5CBB}">
      <dgm:prSet/>
      <dgm:spPr/>
      <dgm:t>
        <a:bodyPr/>
        <a:lstStyle/>
        <a:p>
          <a:endParaRPr lang="en-US" b="1"/>
        </a:p>
      </dgm:t>
    </dgm:pt>
    <dgm:pt modelId="{A71E9F2E-9C92-4A6B-98FC-9C149A47257D}" type="asst">
      <dgm:prSet/>
      <dgm:spPr/>
      <dgm:t>
        <a:bodyPr/>
        <a:lstStyle/>
        <a:p>
          <a:r>
            <a:rPr lang="en-US" b="1" dirty="0"/>
            <a:t>High Courts</a:t>
          </a:r>
        </a:p>
      </dgm:t>
    </dgm:pt>
    <dgm:pt modelId="{E1363C2E-BFAF-4896-8718-73C2813F8BA0}" type="parTrans" cxnId="{6EA20E06-BCC3-480C-9224-C3F9B8DBFF83}">
      <dgm:prSet/>
      <dgm:spPr/>
      <dgm:t>
        <a:bodyPr/>
        <a:lstStyle/>
        <a:p>
          <a:endParaRPr lang="en-US" b="1"/>
        </a:p>
      </dgm:t>
    </dgm:pt>
    <dgm:pt modelId="{3C249889-09A4-48E6-A819-E64E277CB9E0}" type="sibTrans" cxnId="{6EA20E06-BCC3-480C-9224-C3F9B8DBFF83}">
      <dgm:prSet/>
      <dgm:spPr/>
      <dgm:t>
        <a:bodyPr/>
        <a:lstStyle/>
        <a:p>
          <a:endParaRPr lang="en-US" b="1"/>
        </a:p>
      </dgm:t>
    </dgm:pt>
    <dgm:pt modelId="{2804B647-FF53-4239-92FE-2A786535016A}" type="asst">
      <dgm:prSet/>
      <dgm:spPr/>
      <dgm:t>
        <a:bodyPr/>
        <a:lstStyle/>
        <a:p>
          <a:r>
            <a:rPr lang="en-US" b="1" dirty="0"/>
            <a:t>District Courts</a:t>
          </a:r>
        </a:p>
      </dgm:t>
    </dgm:pt>
    <dgm:pt modelId="{B39F783A-3C66-4CC5-BB5B-899C81D6F791}" type="parTrans" cxnId="{B2FA19D3-7916-43CB-BD40-A70BB58F6FF0}">
      <dgm:prSet/>
      <dgm:spPr/>
      <dgm:t>
        <a:bodyPr/>
        <a:lstStyle/>
        <a:p>
          <a:endParaRPr lang="en-US" b="1"/>
        </a:p>
      </dgm:t>
    </dgm:pt>
    <dgm:pt modelId="{CA41BBC5-058F-4C04-A8EF-D4AE174CCEDB}" type="sibTrans" cxnId="{B2FA19D3-7916-43CB-BD40-A70BB58F6FF0}">
      <dgm:prSet/>
      <dgm:spPr/>
      <dgm:t>
        <a:bodyPr/>
        <a:lstStyle/>
        <a:p>
          <a:endParaRPr lang="en-US" b="1"/>
        </a:p>
      </dgm:t>
    </dgm:pt>
    <dgm:pt modelId="{B3D95BE9-5DC6-48A8-94DA-50DBC1F1248E}" type="asst">
      <dgm:prSet/>
      <dgm:spPr/>
      <dgm:t>
        <a:bodyPr/>
        <a:lstStyle/>
        <a:p>
          <a:r>
            <a:rPr lang="en-US" b="1" dirty="0"/>
            <a:t>Subordinate Courts</a:t>
          </a:r>
        </a:p>
      </dgm:t>
    </dgm:pt>
    <dgm:pt modelId="{C9425EE7-6E60-41F8-9637-D2782D56B273}" type="parTrans" cxnId="{85D066F2-A044-4AEB-A102-6F1327989EC1}">
      <dgm:prSet/>
      <dgm:spPr/>
      <dgm:t>
        <a:bodyPr/>
        <a:lstStyle/>
        <a:p>
          <a:endParaRPr lang="en-US" b="1"/>
        </a:p>
      </dgm:t>
    </dgm:pt>
    <dgm:pt modelId="{55527D37-5F6E-4D58-BF81-BF98F6D96379}" type="sibTrans" cxnId="{85D066F2-A044-4AEB-A102-6F1327989EC1}">
      <dgm:prSet/>
      <dgm:spPr/>
      <dgm:t>
        <a:bodyPr/>
        <a:lstStyle/>
        <a:p>
          <a:endParaRPr lang="en-US" b="1"/>
        </a:p>
      </dgm:t>
    </dgm:pt>
    <dgm:pt modelId="{A5242967-D82E-401F-B4BF-33FF9F0EE903}" type="asst">
      <dgm:prSet/>
      <dgm:spPr/>
      <dgm:t>
        <a:bodyPr/>
        <a:lstStyle/>
        <a:p>
          <a:r>
            <a:rPr lang="en-US" b="1" dirty="0"/>
            <a:t>Regional Level  Quasi Judicial Bodies</a:t>
          </a:r>
        </a:p>
      </dgm:t>
    </dgm:pt>
    <dgm:pt modelId="{174327F9-FA51-4661-851D-5AEF98A5B581}" type="parTrans" cxnId="{54D8D4A8-867C-464F-AC94-A3FA10AED6A0}">
      <dgm:prSet/>
      <dgm:spPr/>
      <dgm:t>
        <a:bodyPr/>
        <a:lstStyle/>
        <a:p>
          <a:endParaRPr lang="en-US" b="1"/>
        </a:p>
      </dgm:t>
    </dgm:pt>
    <dgm:pt modelId="{CF0C8110-DE02-4C28-9DB3-44A33EB3E0E3}" type="sibTrans" cxnId="{54D8D4A8-867C-464F-AC94-A3FA10AED6A0}">
      <dgm:prSet/>
      <dgm:spPr/>
      <dgm:t>
        <a:bodyPr/>
        <a:lstStyle/>
        <a:p>
          <a:endParaRPr lang="en-US" b="1"/>
        </a:p>
      </dgm:t>
    </dgm:pt>
    <dgm:pt modelId="{3A837C82-5749-418B-9D5E-6EE5953862F1}">
      <dgm:prSet/>
      <dgm:spPr/>
      <dgm:t>
        <a:bodyPr/>
        <a:lstStyle/>
        <a:p>
          <a:r>
            <a:rPr lang="en-US" b="1" dirty="0"/>
            <a:t>Special Body for Special Cases i.e. of National /State Importance</a:t>
          </a:r>
        </a:p>
      </dgm:t>
    </dgm:pt>
    <dgm:pt modelId="{2A068D88-C141-439B-8203-E49B7BB6602F}" type="parTrans" cxnId="{4C49D4A7-D87A-4379-97D5-39170F828DC7}">
      <dgm:prSet/>
      <dgm:spPr/>
      <dgm:t>
        <a:bodyPr/>
        <a:lstStyle/>
        <a:p>
          <a:endParaRPr lang="en-US" b="1"/>
        </a:p>
      </dgm:t>
    </dgm:pt>
    <dgm:pt modelId="{7AD17560-FEC5-4D70-B517-8ECE5A7A564D}" type="sibTrans" cxnId="{4C49D4A7-D87A-4379-97D5-39170F828DC7}">
      <dgm:prSet/>
      <dgm:spPr/>
      <dgm:t>
        <a:bodyPr/>
        <a:lstStyle/>
        <a:p>
          <a:endParaRPr lang="en-US" b="1"/>
        </a:p>
      </dgm:t>
    </dgm:pt>
    <dgm:pt modelId="{B50A33DE-EAFE-4162-A272-DD6FDAF8A566}" type="pres">
      <dgm:prSet presAssocID="{209F86F0-C650-4BDB-84A3-9AF9BA5EDF3F}" presName="mainComposite" presStyleCnt="0">
        <dgm:presLayoutVars>
          <dgm:chPref val="1"/>
          <dgm:dir/>
          <dgm:animOne val="branch"/>
          <dgm:animLvl val="lvl"/>
          <dgm:resizeHandles val="exact"/>
        </dgm:presLayoutVars>
      </dgm:prSet>
      <dgm:spPr/>
      <dgm:t>
        <a:bodyPr/>
        <a:lstStyle/>
        <a:p>
          <a:endParaRPr lang="en-US"/>
        </a:p>
      </dgm:t>
    </dgm:pt>
    <dgm:pt modelId="{08BEA709-04F6-4366-B3FA-645FDEE001B0}" type="pres">
      <dgm:prSet presAssocID="{209F86F0-C650-4BDB-84A3-9AF9BA5EDF3F}" presName="hierFlow" presStyleCnt="0"/>
      <dgm:spPr/>
      <dgm:t>
        <a:bodyPr/>
        <a:lstStyle/>
        <a:p>
          <a:endParaRPr lang="en-US"/>
        </a:p>
      </dgm:t>
    </dgm:pt>
    <dgm:pt modelId="{802763C1-F384-4B99-AEBB-72B10C03DE35}" type="pres">
      <dgm:prSet presAssocID="{209F86F0-C650-4BDB-84A3-9AF9BA5EDF3F}" presName="hierChild1" presStyleCnt="0">
        <dgm:presLayoutVars>
          <dgm:chPref val="1"/>
          <dgm:animOne val="branch"/>
          <dgm:animLvl val="lvl"/>
        </dgm:presLayoutVars>
      </dgm:prSet>
      <dgm:spPr/>
      <dgm:t>
        <a:bodyPr/>
        <a:lstStyle/>
        <a:p>
          <a:endParaRPr lang="en-US"/>
        </a:p>
      </dgm:t>
    </dgm:pt>
    <dgm:pt modelId="{C5F1BC67-9AF3-4BBF-9147-6DA17157E34D}" type="pres">
      <dgm:prSet presAssocID="{87A1CD17-7E5E-4AAC-ABF4-38046BC5DF18}" presName="Name14" presStyleCnt="0"/>
      <dgm:spPr/>
      <dgm:t>
        <a:bodyPr/>
        <a:lstStyle/>
        <a:p>
          <a:endParaRPr lang="en-US"/>
        </a:p>
      </dgm:t>
    </dgm:pt>
    <dgm:pt modelId="{A2231B7F-514F-4D66-91CC-EE8EB4318A4F}" type="pres">
      <dgm:prSet presAssocID="{87A1CD17-7E5E-4AAC-ABF4-38046BC5DF18}" presName="level1Shape" presStyleLbl="node0" presStyleIdx="0" presStyleCnt="1">
        <dgm:presLayoutVars>
          <dgm:chPref val="3"/>
        </dgm:presLayoutVars>
      </dgm:prSet>
      <dgm:spPr/>
      <dgm:t>
        <a:bodyPr/>
        <a:lstStyle/>
        <a:p>
          <a:endParaRPr lang="en-US"/>
        </a:p>
      </dgm:t>
    </dgm:pt>
    <dgm:pt modelId="{CAD0A8A7-3BF7-46FC-A855-D735CC06D186}" type="pres">
      <dgm:prSet presAssocID="{87A1CD17-7E5E-4AAC-ABF4-38046BC5DF18}" presName="hierChild2" presStyleCnt="0"/>
      <dgm:spPr/>
      <dgm:t>
        <a:bodyPr/>
        <a:lstStyle/>
        <a:p>
          <a:endParaRPr lang="en-US"/>
        </a:p>
      </dgm:t>
    </dgm:pt>
    <dgm:pt modelId="{CB0D9EFC-956D-4947-8B95-1BE93832D936}" type="pres">
      <dgm:prSet presAssocID="{FBFD33EC-2CA4-43AE-9DC4-31ABC2E29CAB}" presName="Name19" presStyleLbl="parChTrans1D2" presStyleIdx="0" presStyleCnt="1"/>
      <dgm:spPr/>
      <dgm:t>
        <a:bodyPr/>
        <a:lstStyle/>
        <a:p>
          <a:endParaRPr lang="en-US"/>
        </a:p>
      </dgm:t>
    </dgm:pt>
    <dgm:pt modelId="{0DA06FC7-B9C0-4AB4-8D01-B3F5272DB0F0}" type="pres">
      <dgm:prSet presAssocID="{CF4631AC-A2DB-4C85-AB2D-73BDBEF0277D}" presName="Name21" presStyleCnt="0"/>
      <dgm:spPr/>
      <dgm:t>
        <a:bodyPr/>
        <a:lstStyle/>
        <a:p>
          <a:endParaRPr lang="en-US"/>
        </a:p>
      </dgm:t>
    </dgm:pt>
    <dgm:pt modelId="{9A2C85EF-599D-486D-AC78-9CD85F13B116}" type="pres">
      <dgm:prSet presAssocID="{CF4631AC-A2DB-4C85-AB2D-73BDBEF0277D}" presName="level2Shape" presStyleLbl="asst1" presStyleIdx="0" presStyleCnt="9"/>
      <dgm:spPr/>
      <dgm:t>
        <a:bodyPr/>
        <a:lstStyle/>
        <a:p>
          <a:endParaRPr lang="en-US"/>
        </a:p>
      </dgm:t>
    </dgm:pt>
    <dgm:pt modelId="{A2C9DD85-91E2-487B-957B-77970B193223}" type="pres">
      <dgm:prSet presAssocID="{CF4631AC-A2DB-4C85-AB2D-73BDBEF0277D}" presName="hierChild3" presStyleCnt="0"/>
      <dgm:spPr/>
      <dgm:t>
        <a:bodyPr/>
        <a:lstStyle/>
        <a:p>
          <a:endParaRPr lang="en-US"/>
        </a:p>
      </dgm:t>
    </dgm:pt>
    <dgm:pt modelId="{3CD78BC0-7065-4E98-800C-963FC875B05F}" type="pres">
      <dgm:prSet presAssocID="{7181ACB2-9F7D-4563-90EB-C2C486C075EB}" presName="Name19" presStyleLbl="parChTrans1D3" presStyleIdx="0" presStyleCnt="1"/>
      <dgm:spPr/>
      <dgm:t>
        <a:bodyPr/>
        <a:lstStyle/>
        <a:p>
          <a:endParaRPr lang="en-US"/>
        </a:p>
      </dgm:t>
    </dgm:pt>
    <dgm:pt modelId="{2A062AAA-0653-4749-A8A5-9756C0CC1350}" type="pres">
      <dgm:prSet presAssocID="{25FD984F-82D9-4A2F-8E52-5441EDC0D7A5}" presName="Name21" presStyleCnt="0"/>
      <dgm:spPr/>
      <dgm:t>
        <a:bodyPr/>
        <a:lstStyle/>
        <a:p>
          <a:endParaRPr lang="en-US"/>
        </a:p>
      </dgm:t>
    </dgm:pt>
    <dgm:pt modelId="{53C6D544-79C3-412B-B21E-EF36583B096D}" type="pres">
      <dgm:prSet presAssocID="{25FD984F-82D9-4A2F-8E52-5441EDC0D7A5}" presName="level2Shape" presStyleLbl="asst1" presStyleIdx="1" presStyleCnt="9"/>
      <dgm:spPr/>
      <dgm:t>
        <a:bodyPr/>
        <a:lstStyle/>
        <a:p>
          <a:endParaRPr lang="en-US"/>
        </a:p>
      </dgm:t>
    </dgm:pt>
    <dgm:pt modelId="{FDDD89B3-F57E-4FDB-878C-ED9A20450DDA}" type="pres">
      <dgm:prSet presAssocID="{25FD984F-82D9-4A2F-8E52-5441EDC0D7A5}" presName="hierChild3" presStyleCnt="0"/>
      <dgm:spPr/>
      <dgm:t>
        <a:bodyPr/>
        <a:lstStyle/>
        <a:p>
          <a:endParaRPr lang="en-US"/>
        </a:p>
      </dgm:t>
    </dgm:pt>
    <dgm:pt modelId="{3EB771A5-F7D6-4ACB-9A56-DB3048A5D982}" type="pres">
      <dgm:prSet presAssocID="{EB5F9AF5-0881-4C2A-9105-6C8D9CF7FC1B}" presName="Name19" presStyleLbl="parChTrans1D4" presStyleIdx="0" presStyleCnt="8"/>
      <dgm:spPr/>
      <dgm:t>
        <a:bodyPr/>
        <a:lstStyle/>
        <a:p>
          <a:endParaRPr lang="en-US"/>
        </a:p>
      </dgm:t>
    </dgm:pt>
    <dgm:pt modelId="{308735CA-EE9E-41E8-9098-C68E749E8A03}" type="pres">
      <dgm:prSet presAssocID="{76D99454-7C1C-431A-BC0C-D1ABCBB4431C}" presName="Name21" presStyleCnt="0"/>
      <dgm:spPr/>
      <dgm:t>
        <a:bodyPr/>
        <a:lstStyle/>
        <a:p>
          <a:endParaRPr lang="en-US"/>
        </a:p>
      </dgm:t>
    </dgm:pt>
    <dgm:pt modelId="{3BC23D4E-3326-46B0-99DC-2ACD9488D2CB}" type="pres">
      <dgm:prSet presAssocID="{76D99454-7C1C-431A-BC0C-D1ABCBB4431C}" presName="level2Shape" presStyleLbl="asst1" presStyleIdx="2" presStyleCnt="9"/>
      <dgm:spPr/>
      <dgm:t>
        <a:bodyPr/>
        <a:lstStyle/>
        <a:p>
          <a:endParaRPr lang="en-US"/>
        </a:p>
      </dgm:t>
    </dgm:pt>
    <dgm:pt modelId="{493A73A3-CE91-447A-B818-B970D1E50347}" type="pres">
      <dgm:prSet presAssocID="{76D99454-7C1C-431A-BC0C-D1ABCBB4431C}" presName="hierChild3" presStyleCnt="0"/>
      <dgm:spPr/>
      <dgm:t>
        <a:bodyPr/>
        <a:lstStyle/>
        <a:p>
          <a:endParaRPr lang="en-US"/>
        </a:p>
      </dgm:t>
    </dgm:pt>
    <dgm:pt modelId="{AA445B04-08F3-4743-889C-07AFCA26DDBA}" type="pres">
      <dgm:prSet presAssocID="{603BA50E-2EB2-493A-AEB2-90092F8E656F}" presName="Name19" presStyleLbl="parChTrans1D4" presStyleIdx="1" presStyleCnt="8"/>
      <dgm:spPr/>
      <dgm:t>
        <a:bodyPr/>
        <a:lstStyle/>
        <a:p>
          <a:endParaRPr lang="en-US"/>
        </a:p>
      </dgm:t>
    </dgm:pt>
    <dgm:pt modelId="{D754B6E9-4971-47DC-9F39-05E0066AA09F}" type="pres">
      <dgm:prSet presAssocID="{31B7D952-0D1D-49B2-A1CA-4C4A18C6583A}" presName="Name21" presStyleCnt="0"/>
      <dgm:spPr/>
      <dgm:t>
        <a:bodyPr/>
        <a:lstStyle/>
        <a:p>
          <a:endParaRPr lang="en-US"/>
        </a:p>
      </dgm:t>
    </dgm:pt>
    <dgm:pt modelId="{CA2DADEB-3601-4B61-B1B0-3B17A9478E3D}" type="pres">
      <dgm:prSet presAssocID="{31B7D952-0D1D-49B2-A1CA-4C4A18C6583A}" presName="level2Shape" presStyleLbl="asst1" presStyleIdx="3" presStyleCnt="9"/>
      <dgm:spPr/>
      <dgm:t>
        <a:bodyPr/>
        <a:lstStyle/>
        <a:p>
          <a:endParaRPr lang="en-US"/>
        </a:p>
      </dgm:t>
    </dgm:pt>
    <dgm:pt modelId="{73B23CFE-E409-4565-AEFE-BD9D3442BD72}" type="pres">
      <dgm:prSet presAssocID="{31B7D952-0D1D-49B2-A1CA-4C4A18C6583A}" presName="hierChild3" presStyleCnt="0"/>
      <dgm:spPr/>
      <dgm:t>
        <a:bodyPr/>
        <a:lstStyle/>
        <a:p>
          <a:endParaRPr lang="en-US"/>
        </a:p>
      </dgm:t>
    </dgm:pt>
    <dgm:pt modelId="{9F7380BE-165E-4E3B-98EA-3198E628423D}" type="pres">
      <dgm:prSet presAssocID="{868BB59F-45C7-47E3-8200-D544A3301E24}" presName="Name19" presStyleLbl="parChTrans1D4" presStyleIdx="2" presStyleCnt="8"/>
      <dgm:spPr/>
      <dgm:t>
        <a:bodyPr/>
        <a:lstStyle/>
        <a:p>
          <a:endParaRPr lang="en-US"/>
        </a:p>
      </dgm:t>
    </dgm:pt>
    <dgm:pt modelId="{75861903-E7DA-4DAE-B760-3281E5C7349E}" type="pres">
      <dgm:prSet presAssocID="{96E57BEC-3511-4F28-B0B8-99FC57A255D9}" presName="Name21" presStyleCnt="0"/>
      <dgm:spPr/>
      <dgm:t>
        <a:bodyPr/>
        <a:lstStyle/>
        <a:p>
          <a:endParaRPr lang="en-US"/>
        </a:p>
      </dgm:t>
    </dgm:pt>
    <dgm:pt modelId="{9B5E6938-C1E0-420A-9201-D0DB6DAA1095}" type="pres">
      <dgm:prSet presAssocID="{96E57BEC-3511-4F28-B0B8-99FC57A255D9}" presName="level2Shape" presStyleLbl="asst1" presStyleIdx="4" presStyleCnt="9"/>
      <dgm:spPr/>
      <dgm:t>
        <a:bodyPr/>
        <a:lstStyle/>
        <a:p>
          <a:endParaRPr lang="en-US"/>
        </a:p>
      </dgm:t>
    </dgm:pt>
    <dgm:pt modelId="{95CF71C6-C32E-4324-8383-F838F067DF38}" type="pres">
      <dgm:prSet presAssocID="{96E57BEC-3511-4F28-B0B8-99FC57A255D9}" presName="hierChild3" presStyleCnt="0"/>
      <dgm:spPr/>
      <dgm:t>
        <a:bodyPr/>
        <a:lstStyle/>
        <a:p>
          <a:endParaRPr lang="en-US"/>
        </a:p>
      </dgm:t>
    </dgm:pt>
    <dgm:pt modelId="{BA6F2BAC-C505-43B0-AED6-BE1BCAB1E0C0}" type="pres">
      <dgm:prSet presAssocID="{E1363C2E-BFAF-4896-8718-73C2813F8BA0}" presName="Name19" presStyleLbl="parChTrans1D4" presStyleIdx="3" presStyleCnt="8"/>
      <dgm:spPr/>
      <dgm:t>
        <a:bodyPr/>
        <a:lstStyle/>
        <a:p>
          <a:endParaRPr lang="en-US"/>
        </a:p>
      </dgm:t>
    </dgm:pt>
    <dgm:pt modelId="{14A0E63C-835C-48D3-940E-D88CD61ED169}" type="pres">
      <dgm:prSet presAssocID="{A71E9F2E-9C92-4A6B-98FC-9C149A47257D}" presName="Name21" presStyleCnt="0"/>
      <dgm:spPr/>
      <dgm:t>
        <a:bodyPr/>
        <a:lstStyle/>
        <a:p>
          <a:endParaRPr lang="en-US"/>
        </a:p>
      </dgm:t>
    </dgm:pt>
    <dgm:pt modelId="{609E43B9-8F3E-4FCD-B330-D4E10E9F8F72}" type="pres">
      <dgm:prSet presAssocID="{A71E9F2E-9C92-4A6B-98FC-9C149A47257D}" presName="level2Shape" presStyleLbl="asst1" presStyleIdx="5" presStyleCnt="9"/>
      <dgm:spPr/>
      <dgm:t>
        <a:bodyPr/>
        <a:lstStyle/>
        <a:p>
          <a:endParaRPr lang="en-US"/>
        </a:p>
      </dgm:t>
    </dgm:pt>
    <dgm:pt modelId="{2786D9B8-AAF1-4554-98C5-E552146713C6}" type="pres">
      <dgm:prSet presAssocID="{A71E9F2E-9C92-4A6B-98FC-9C149A47257D}" presName="hierChild3" presStyleCnt="0"/>
      <dgm:spPr/>
      <dgm:t>
        <a:bodyPr/>
        <a:lstStyle/>
        <a:p>
          <a:endParaRPr lang="en-US"/>
        </a:p>
      </dgm:t>
    </dgm:pt>
    <dgm:pt modelId="{155751EC-29BA-4D45-BED0-112448389203}" type="pres">
      <dgm:prSet presAssocID="{B39F783A-3C66-4CC5-BB5B-899C81D6F791}" presName="Name19" presStyleLbl="parChTrans1D4" presStyleIdx="4" presStyleCnt="8"/>
      <dgm:spPr/>
      <dgm:t>
        <a:bodyPr/>
        <a:lstStyle/>
        <a:p>
          <a:endParaRPr lang="en-US"/>
        </a:p>
      </dgm:t>
    </dgm:pt>
    <dgm:pt modelId="{D7C025C4-1A0D-4169-A5D6-202524B65285}" type="pres">
      <dgm:prSet presAssocID="{2804B647-FF53-4239-92FE-2A786535016A}" presName="Name21" presStyleCnt="0"/>
      <dgm:spPr/>
      <dgm:t>
        <a:bodyPr/>
        <a:lstStyle/>
        <a:p>
          <a:endParaRPr lang="en-US"/>
        </a:p>
      </dgm:t>
    </dgm:pt>
    <dgm:pt modelId="{610A42BD-B545-4BA0-B166-43E28CD7409B}" type="pres">
      <dgm:prSet presAssocID="{2804B647-FF53-4239-92FE-2A786535016A}" presName="level2Shape" presStyleLbl="asst1" presStyleIdx="6" presStyleCnt="9"/>
      <dgm:spPr/>
      <dgm:t>
        <a:bodyPr/>
        <a:lstStyle/>
        <a:p>
          <a:endParaRPr lang="en-US"/>
        </a:p>
      </dgm:t>
    </dgm:pt>
    <dgm:pt modelId="{73E048DD-6A83-4C23-BC51-37B7FCB9A201}" type="pres">
      <dgm:prSet presAssocID="{2804B647-FF53-4239-92FE-2A786535016A}" presName="hierChild3" presStyleCnt="0"/>
      <dgm:spPr/>
      <dgm:t>
        <a:bodyPr/>
        <a:lstStyle/>
        <a:p>
          <a:endParaRPr lang="en-US"/>
        </a:p>
      </dgm:t>
    </dgm:pt>
    <dgm:pt modelId="{9CEBA815-E7B6-4E44-94FE-4B3037CA45AE}" type="pres">
      <dgm:prSet presAssocID="{C9425EE7-6E60-41F8-9637-D2782D56B273}" presName="Name19" presStyleLbl="parChTrans1D4" presStyleIdx="5" presStyleCnt="8"/>
      <dgm:spPr/>
      <dgm:t>
        <a:bodyPr/>
        <a:lstStyle/>
        <a:p>
          <a:endParaRPr lang="en-US"/>
        </a:p>
      </dgm:t>
    </dgm:pt>
    <dgm:pt modelId="{255880C1-3340-44E3-B322-52BEF68E8EDD}" type="pres">
      <dgm:prSet presAssocID="{B3D95BE9-5DC6-48A8-94DA-50DBC1F1248E}" presName="Name21" presStyleCnt="0"/>
      <dgm:spPr/>
      <dgm:t>
        <a:bodyPr/>
        <a:lstStyle/>
        <a:p>
          <a:endParaRPr lang="en-US"/>
        </a:p>
      </dgm:t>
    </dgm:pt>
    <dgm:pt modelId="{487E207A-8669-4059-8B14-3C70512D2E9B}" type="pres">
      <dgm:prSet presAssocID="{B3D95BE9-5DC6-48A8-94DA-50DBC1F1248E}" presName="level2Shape" presStyleLbl="asst1" presStyleIdx="7" presStyleCnt="9"/>
      <dgm:spPr/>
      <dgm:t>
        <a:bodyPr/>
        <a:lstStyle/>
        <a:p>
          <a:endParaRPr lang="en-US"/>
        </a:p>
      </dgm:t>
    </dgm:pt>
    <dgm:pt modelId="{719B4A18-90DA-40B0-A348-56CAA5D3A03D}" type="pres">
      <dgm:prSet presAssocID="{B3D95BE9-5DC6-48A8-94DA-50DBC1F1248E}" presName="hierChild3" presStyleCnt="0"/>
      <dgm:spPr/>
      <dgm:t>
        <a:bodyPr/>
        <a:lstStyle/>
        <a:p>
          <a:endParaRPr lang="en-US"/>
        </a:p>
      </dgm:t>
    </dgm:pt>
    <dgm:pt modelId="{00EB225E-2FA6-4948-B7EE-70C0169C4D42}" type="pres">
      <dgm:prSet presAssocID="{174327F9-FA51-4661-851D-5AEF98A5B581}" presName="Name19" presStyleLbl="parChTrans1D4" presStyleIdx="6" presStyleCnt="8"/>
      <dgm:spPr/>
      <dgm:t>
        <a:bodyPr/>
        <a:lstStyle/>
        <a:p>
          <a:endParaRPr lang="en-US"/>
        </a:p>
      </dgm:t>
    </dgm:pt>
    <dgm:pt modelId="{913BF6E3-85EB-45F8-946D-274FB004220A}" type="pres">
      <dgm:prSet presAssocID="{A5242967-D82E-401F-B4BF-33FF9F0EE903}" presName="Name21" presStyleCnt="0"/>
      <dgm:spPr/>
      <dgm:t>
        <a:bodyPr/>
        <a:lstStyle/>
        <a:p>
          <a:endParaRPr lang="en-US"/>
        </a:p>
      </dgm:t>
    </dgm:pt>
    <dgm:pt modelId="{BDB4B637-361A-4C2B-98FE-1039B66A27DF}" type="pres">
      <dgm:prSet presAssocID="{A5242967-D82E-401F-B4BF-33FF9F0EE903}" presName="level2Shape" presStyleLbl="asst1" presStyleIdx="8" presStyleCnt="9"/>
      <dgm:spPr/>
      <dgm:t>
        <a:bodyPr/>
        <a:lstStyle/>
        <a:p>
          <a:endParaRPr lang="en-US"/>
        </a:p>
      </dgm:t>
    </dgm:pt>
    <dgm:pt modelId="{BF6E77D6-04BE-4CF5-903B-1CF91980799C}" type="pres">
      <dgm:prSet presAssocID="{A5242967-D82E-401F-B4BF-33FF9F0EE903}" presName="hierChild3" presStyleCnt="0"/>
      <dgm:spPr/>
      <dgm:t>
        <a:bodyPr/>
        <a:lstStyle/>
        <a:p>
          <a:endParaRPr lang="en-US"/>
        </a:p>
      </dgm:t>
    </dgm:pt>
    <dgm:pt modelId="{97C2356B-EF4D-4583-BC16-EA331DD83A21}" type="pres">
      <dgm:prSet presAssocID="{2A068D88-C141-439B-8203-E49B7BB6602F}" presName="Name19" presStyleLbl="parChTrans1D4" presStyleIdx="7" presStyleCnt="8"/>
      <dgm:spPr/>
      <dgm:t>
        <a:bodyPr/>
        <a:lstStyle/>
        <a:p>
          <a:endParaRPr lang="en-US"/>
        </a:p>
      </dgm:t>
    </dgm:pt>
    <dgm:pt modelId="{DC966517-31E5-4061-99E1-84DFFCF50C34}" type="pres">
      <dgm:prSet presAssocID="{3A837C82-5749-418B-9D5E-6EE5953862F1}" presName="Name21" presStyleCnt="0"/>
      <dgm:spPr/>
      <dgm:t>
        <a:bodyPr/>
        <a:lstStyle/>
        <a:p>
          <a:endParaRPr lang="en-US"/>
        </a:p>
      </dgm:t>
    </dgm:pt>
    <dgm:pt modelId="{CC222DBF-80FA-4232-9037-93C25E55F690}" type="pres">
      <dgm:prSet presAssocID="{3A837C82-5749-418B-9D5E-6EE5953862F1}" presName="level2Shape" presStyleLbl="node4" presStyleIdx="0" presStyleCnt="1"/>
      <dgm:spPr/>
      <dgm:t>
        <a:bodyPr/>
        <a:lstStyle/>
        <a:p>
          <a:endParaRPr lang="en-US"/>
        </a:p>
      </dgm:t>
    </dgm:pt>
    <dgm:pt modelId="{9E725E6D-EB2A-4C8C-8AB5-B8EA607A4AF8}" type="pres">
      <dgm:prSet presAssocID="{3A837C82-5749-418B-9D5E-6EE5953862F1}" presName="hierChild3" presStyleCnt="0"/>
      <dgm:spPr/>
      <dgm:t>
        <a:bodyPr/>
        <a:lstStyle/>
        <a:p>
          <a:endParaRPr lang="en-US"/>
        </a:p>
      </dgm:t>
    </dgm:pt>
    <dgm:pt modelId="{5B6DD945-3EA7-485F-A2F7-86749DD993ED}" type="pres">
      <dgm:prSet presAssocID="{209F86F0-C650-4BDB-84A3-9AF9BA5EDF3F}" presName="bgShapesFlow" presStyleCnt="0"/>
      <dgm:spPr/>
      <dgm:t>
        <a:bodyPr/>
        <a:lstStyle/>
        <a:p>
          <a:endParaRPr lang="en-US"/>
        </a:p>
      </dgm:t>
    </dgm:pt>
  </dgm:ptLst>
  <dgm:cxnLst>
    <dgm:cxn modelId="{52FC01BD-668D-4345-92E5-ADF630087B21}" type="presOf" srcId="{3A837C82-5749-418B-9D5E-6EE5953862F1}" destId="{CC222DBF-80FA-4232-9037-93C25E55F690}" srcOrd="0" destOrd="0" presId="urn:microsoft.com/office/officeart/2005/8/layout/hierarchy6"/>
    <dgm:cxn modelId="{48D59A90-021A-464A-9169-C5F111E9612D}" type="presOf" srcId="{31B7D952-0D1D-49B2-A1CA-4C4A18C6583A}" destId="{CA2DADEB-3601-4B61-B1B0-3B17A9478E3D}" srcOrd="0" destOrd="0" presId="urn:microsoft.com/office/officeart/2005/8/layout/hierarchy6"/>
    <dgm:cxn modelId="{17D344DD-1927-4C09-94A3-C9A1AEF139B2}" type="presOf" srcId="{2A068D88-C141-439B-8203-E49B7BB6602F}" destId="{97C2356B-EF4D-4583-BC16-EA331DD83A21}" srcOrd="0" destOrd="0" presId="urn:microsoft.com/office/officeart/2005/8/layout/hierarchy6"/>
    <dgm:cxn modelId="{D6390E9A-2E76-48F9-BFAC-93286868B8E1}" type="presOf" srcId="{174327F9-FA51-4661-851D-5AEF98A5B581}" destId="{00EB225E-2FA6-4948-B7EE-70C0169C4D42}" srcOrd="0" destOrd="0" presId="urn:microsoft.com/office/officeart/2005/8/layout/hierarchy6"/>
    <dgm:cxn modelId="{0460DB72-6E20-4F3B-8FCE-5ED2F2B9DB34}" type="presOf" srcId="{25FD984F-82D9-4A2F-8E52-5441EDC0D7A5}" destId="{53C6D544-79C3-412B-B21E-EF36583B096D}" srcOrd="0" destOrd="0" presId="urn:microsoft.com/office/officeart/2005/8/layout/hierarchy6"/>
    <dgm:cxn modelId="{4C49D4A7-D87A-4379-97D5-39170F828DC7}" srcId="{25FD984F-82D9-4A2F-8E52-5441EDC0D7A5}" destId="{3A837C82-5749-418B-9D5E-6EE5953862F1}" srcOrd="3" destOrd="0" parTransId="{2A068D88-C141-439B-8203-E49B7BB6602F}" sibTransId="{7AD17560-FEC5-4D70-B517-8ECE5A7A564D}"/>
    <dgm:cxn modelId="{A2848FD9-2A03-453D-AC74-CBE51D56EFEA}" type="presOf" srcId="{76D99454-7C1C-431A-BC0C-D1ABCBB4431C}" destId="{3BC23D4E-3326-46B0-99DC-2ACD9488D2CB}" srcOrd="0" destOrd="0" presId="urn:microsoft.com/office/officeart/2005/8/layout/hierarchy6"/>
    <dgm:cxn modelId="{EC845FF2-C69B-4632-A4AA-1D140850ED09}" type="presOf" srcId="{CF4631AC-A2DB-4C85-AB2D-73BDBEF0277D}" destId="{9A2C85EF-599D-486D-AC78-9CD85F13B116}" srcOrd="0" destOrd="0" presId="urn:microsoft.com/office/officeart/2005/8/layout/hierarchy6"/>
    <dgm:cxn modelId="{5A4C457F-5C52-4B18-90A3-F5E9299D435D}" type="presOf" srcId="{A71E9F2E-9C92-4A6B-98FC-9C149A47257D}" destId="{609E43B9-8F3E-4FCD-B330-D4E10E9F8F72}" srcOrd="0" destOrd="0" presId="urn:microsoft.com/office/officeart/2005/8/layout/hierarchy6"/>
    <dgm:cxn modelId="{A26F2E1B-4448-4159-8809-5C1494E755DE}" type="presOf" srcId="{A5242967-D82E-401F-B4BF-33FF9F0EE903}" destId="{BDB4B637-361A-4C2B-98FE-1039B66A27DF}" srcOrd="0" destOrd="0" presId="urn:microsoft.com/office/officeart/2005/8/layout/hierarchy6"/>
    <dgm:cxn modelId="{D677C5A6-0089-4D8E-B126-7FA1E2438CDB}" type="presOf" srcId="{209F86F0-C650-4BDB-84A3-9AF9BA5EDF3F}" destId="{B50A33DE-EAFE-4162-A272-DD6FDAF8A566}" srcOrd="0" destOrd="0" presId="urn:microsoft.com/office/officeart/2005/8/layout/hierarchy6"/>
    <dgm:cxn modelId="{234EC647-CE85-4449-BEFA-993B7306B654}" srcId="{25FD984F-82D9-4A2F-8E52-5441EDC0D7A5}" destId="{31B7D952-0D1D-49B2-A1CA-4C4A18C6583A}" srcOrd="1" destOrd="0" parTransId="{603BA50E-2EB2-493A-AEB2-90092F8E656F}" sibTransId="{95404371-DBBB-4A30-A532-7A80C0C14A34}"/>
    <dgm:cxn modelId="{8D5FAF92-9997-44D0-806A-336CA8833F40}" type="presOf" srcId="{868BB59F-45C7-47E3-8200-D544A3301E24}" destId="{9F7380BE-165E-4E3B-98EA-3198E628423D}" srcOrd="0" destOrd="0" presId="urn:microsoft.com/office/officeart/2005/8/layout/hierarchy6"/>
    <dgm:cxn modelId="{EA1ED0FF-431F-4196-A4DE-45511C968E56}" type="presOf" srcId="{603BA50E-2EB2-493A-AEB2-90092F8E656F}" destId="{AA445B04-08F3-4743-889C-07AFCA26DDBA}" srcOrd="0" destOrd="0" presId="urn:microsoft.com/office/officeart/2005/8/layout/hierarchy6"/>
    <dgm:cxn modelId="{941E849E-0591-4EEA-918B-53083FE3CA74}" srcId="{209F86F0-C650-4BDB-84A3-9AF9BA5EDF3F}" destId="{87A1CD17-7E5E-4AAC-ABF4-38046BC5DF18}" srcOrd="0" destOrd="0" parTransId="{9FF46D60-71DA-4E52-BAD9-FF6EEE6803AA}" sibTransId="{25AAB3B8-94AD-4130-945D-BD4E9FE16D55}"/>
    <dgm:cxn modelId="{8930390A-79DB-45AA-A6A2-70B905ADE74D}" type="presOf" srcId="{B3D95BE9-5DC6-48A8-94DA-50DBC1F1248E}" destId="{487E207A-8669-4059-8B14-3C70512D2E9B}" srcOrd="0" destOrd="0" presId="urn:microsoft.com/office/officeart/2005/8/layout/hierarchy6"/>
    <dgm:cxn modelId="{1DD52BB9-A466-4685-8775-E91CA589DFA6}" type="presOf" srcId="{B39F783A-3C66-4CC5-BB5B-899C81D6F791}" destId="{155751EC-29BA-4D45-BED0-112448389203}" srcOrd="0" destOrd="0" presId="urn:microsoft.com/office/officeart/2005/8/layout/hierarchy6"/>
    <dgm:cxn modelId="{E0581ADA-524B-400F-9E07-83E024C14800}" type="presOf" srcId="{EB5F9AF5-0881-4C2A-9105-6C8D9CF7FC1B}" destId="{3EB771A5-F7D6-4ACB-9A56-DB3048A5D982}" srcOrd="0" destOrd="0" presId="urn:microsoft.com/office/officeart/2005/8/layout/hierarchy6"/>
    <dgm:cxn modelId="{9EB12E0C-6F46-4B73-A954-E92859ECFD09}" srcId="{87A1CD17-7E5E-4AAC-ABF4-38046BC5DF18}" destId="{CF4631AC-A2DB-4C85-AB2D-73BDBEF0277D}" srcOrd="0" destOrd="0" parTransId="{FBFD33EC-2CA4-43AE-9DC4-31ABC2E29CAB}" sibTransId="{BC8C52D3-0DD7-4FFC-BE5C-3AD35466DE46}"/>
    <dgm:cxn modelId="{6EA20E06-BCC3-480C-9224-C3F9B8DBFF83}" srcId="{96E57BEC-3511-4F28-B0B8-99FC57A255D9}" destId="{A71E9F2E-9C92-4A6B-98FC-9C149A47257D}" srcOrd="0" destOrd="0" parTransId="{E1363C2E-BFAF-4896-8718-73C2813F8BA0}" sibTransId="{3C249889-09A4-48E6-A819-E64E277CB9E0}"/>
    <dgm:cxn modelId="{85891515-5C39-4215-88C3-815B9405363F}" srcId="{25FD984F-82D9-4A2F-8E52-5441EDC0D7A5}" destId="{76D99454-7C1C-431A-BC0C-D1ABCBB4431C}" srcOrd="0" destOrd="0" parTransId="{EB5F9AF5-0881-4C2A-9105-6C8D9CF7FC1B}" sibTransId="{990F01C3-2027-4C16-816B-61D6F591040E}"/>
    <dgm:cxn modelId="{54D8D4A8-867C-464F-AC94-A3FA10AED6A0}" srcId="{96E57BEC-3511-4F28-B0B8-99FC57A255D9}" destId="{A5242967-D82E-401F-B4BF-33FF9F0EE903}" srcOrd="2" destOrd="0" parTransId="{174327F9-FA51-4661-851D-5AEF98A5B581}" sibTransId="{CF0C8110-DE02-4C28-9DB3-44A33EB3E0E3}"/>
    <dgm:cxn modelId="{434CD3AE-1FAE-44A0-A349-DBD25D64BA67}" type="presOf" srcId="{C9425EE7-6E60-41F8-9637-D2782D56B273}" destId="{9CEBA815-E7B6-4E44-94FE-4B3037CA45AE}" srcOrd="0" destOrd="0" presId="urn:microsoft.com/office/officeart/2005/8/layout/hierarchy6"/>
    <dgm:cxn modelId="{DD577C8A-A889-4FFE-9775-BADA76D8F3F6}" srcId="{CF4631AC-A2DB-4C85-AB2D-73BDBEF0277D}" destId="{25FD984F-82D9-4A2F-8E52-5441EDC0D7A5}" srcOrd="0" destOrd="0" parTransId="{7181ACB2-9F7D-4563-90EB-C2C486C075EB}" sibTransId="{7575657D-4B2B-47D6-85DC-58485923E73D}"/>
    <dgm:cxn modelId="{9E3C2188-EB4D-4F38-AD3C-6BE891D22BD5}" type="presOf" srcId="{87A1CD17-7E5E-4AAC-ABF4-38046BC5DF18}" destId="{A2231B7F-514F-4D66-91CC-EE8EB4318A4F}" srcOrd="0" destOrd="0" presId="urn:microsoft.com/office/officeart/2005/8/layout/hierarchy6"/>
    <dgm:cxn modelId="{2E11A34B-297E-4865-B864-3B67CB7C5CBB}" srcId="{25FD984F-82D9-4A2F-8E52-5441EDC0D7A5}" destId="{96E57BEC-3511-4F28-B0B8-99FC57A255D9}" srcOrd="2" destOrd="0" parTransId="{868BB59F-45C7-47E3-8200-D544A3301E24}" sibTransId="{70AE9D5B-79E8-447E-9D10-7A34F74464C5}"/>
    <dgm:cxn modelId="{B2FA19D3-7916-43CB-BD40-A70BB58F6FF0}" srcId="{96E57BEC-3511-4F28-B0B8-99FC57A255D9}" destId="{2804B647-FF53-4239-92FE-2A786535016A}" srcOrd="1" destOrd="0" parTransId="{B39F783A-3C66-4CC5-BB5B-899C81D6F791}" sibTransId="{CA41BBC5-058F-4C04-A8EF-D4AE174CCEDB}"/>
    <dgm:cxn modelId="{653EAA2A-229B-443A-9E6C-2699C6988A8B}" type="presOf" srcId="{7181ACB2-9F7D-4563-90EB-C2C486C075EB}" destId="{3CD78BC0-7065-4E98-800C-963FC875B05F}" srcOrd="0" destOrd="0" presId="urn:microsoft.com/office/officeart/2005/8/layout/hierarchy6"/>
    <dgm:cxn modelId="{D34468A3-DECE-40B5-B447-52447F2C1B87}" type="presOf" srcId="{96E57BEC-3511-4F28-B0B8-99FC57A255D9}" destId="{9B5E6938-C1E0-420A-9201-D0DB6DAA1095}" srcOrd="0" destOrd="0" presId="urn:microsoft.com/office/officeart/2005/8/layout/hierarchy6"/>
    <dgm:cxn modelId="{85D066F2-A044-4AEB-A102-6F1327989EC1}" srcId="{2804B647-FF53-4239-92FE-2A786535016A}" destId="{B3D95BE9-5DC6-48A8-94DA-50DBC1F1248E}" srcOrd="0" destOrd="0" parTransId="{C9425EE7-6E60-41F8-9637-D2782D56B273}" sibTransId="{55527D37-5F6E-4D58-BF81-BF98F6D96379}"/>
    <dgm:cxn modelId="{D4C45267-22F6-45BA-8847-6731DCFA6CC4}" type="presOf" srcId="{E1363C2E-BFAF-4896-8718-73C2813F8BA0}" destId="{BA6F2BAC-C505-43B0-AED6-BE1BCAB1E0C0}" srcOrd="0" destOrd="0" presId="urn:microsoft.com/office/officeart/2005/8/layout/hierarchy6"/>
    <dgm:cxn modelId="{21E55A44-2FAC-4DC1-87B5-0BEB65B38CF0}" type="presOf" srcId="{2804B647-FF53-4239-92FE-2A786535016A}" destId="{610A42BD-B545-4BA0-B166-43E28CD7409B}" srcOrd="0" destOrd="0" presId="urn:microsoft.com/office/officeart/2005/8/layout/hierarchy6"/>
    <dgm:cxn modelId="{27C94D37-1E51-41D3-BD4D-3C8A148DE043}" type="presOf" srcId="{FBFD33EC-2CA4-43AE-9DC4-31ABC2E29CAB}" destId="{CB0D9EFC-956D-4947-8B95-1BE93832D936}" srcOrd="0" destOrd="0" presId="urn:microsoft.com/office/officeart/2005/8/layout/hierarchy6"/>
    <dgm:cxn modelId="{01EF4A2F-AE03-466E-8A7F-D548BFDD19EC}" type="presParOf" srcId="{B50A33DE-EAFE-4162-A272-DD6FDAF8A566}" destId="{08BEA709-04F6-4366-B3FA-645FDEE001B0}" srcOrd="0" destOrd="0" presId="urn:microsoft.com/office/officeart/2005/8/layout/hierarchy6"/>
    <dgm:cxn modelId="{8F31AC53-5BE0-49DA-BCF1-74F4A83C4613}" type="presParOf" srcId="{08BEA709-04F6-4366-B3FA-645FDEE001B0}" destId="{802763C1-F384-4B99-AEBB-72B10C03DE35}" srcOrd="0" destOrd="0" presId="urn:microsoft.com/office/officeart/2005/8/layout/hierarchy6"/>
    <dgm:cxn modelId="{4F54AA42-DF6C-4A00-9992-2B3E2E224B82}" type="presParOf" srcId="{802763C1-F384-4B99-AEBB-72B10C03DE35}" destId="{C5F1BC67-9AF3-4BBF-9147-6DA17157E34D}" srcOrd="0" destOrd="0" presId="urn:microsoft.com/office/officeart/2005/8/layout/hierarchy6"/>
    <dgm:cxn modelId="{3C5DA05D-1965-4D0E-AACA-B0B121347D62}" type="presParOf" srcId="{C5F1BC67-9AF3-4BBF-9147-6DA17157E34D}" destId="{A2231B7F-514F-4D66-91CC-EE8EB4318A4F}" srcOrd="0" destOrd="0" presId="urn:microsoft.com/office/officeart/2005/8/layout/hierarchy6"/>
    <dgm:cxn modelId="{0BFF6453-BC48-41C1-821E-F30C51139229}" type="presParOf" srcId="{C5F1BC67-9AF3-4BBF-9147-6DA17157E34D}" destId="{CAD0A8A7-3BF7-46FC-A855-D735CC06D186}" srcOrd="1" destOrd="0" presId="urn:microsoft.com/office/officeart/2005/8/layout/hierarchy6"/>
    <dgm:cxn modelId="{6405A204-3358-4083-8154-79795EEF7DF9}" type="presParOf" srcId="{CAD0A8A7-3BF7-46FC-A855-D735CC06D186}" destId="{CB0D9EFC-956D-4947-8B95-1BE93832D936}" srcOrd="0" destOrd="0" presId="urn:microsoft.com/office/officeart/2005/8/layout/hierarchy6"/>
    <dgm:cxn modelId="{C303E077-2683-4CBF-95B8-37E4C8C9B1FD}" type="presParOf" srcId="{CAD0A8A7-3BF7-46FC-A855-D735CC06D186}" destId="{0DA06FC7-B9C0-4AB4-8D01-B3F5272DB0F0}" srcOrd="1" destOrd="0" presId="urn:microsoft.com/office/officeart/2005/8/layout/hierarchy6"/>
    <dgm:cxn modelId="{C54C05C8-7113-47E4-924F-EAD82E9DEEB6}" type="presParOf" srcId="{0DA06FC7-B9C0-4AB4-8D01-B3F5272DB0F0}" destId="{9A2C85EF-599D-486D-AC78-9CD85F13B116}" srcOrd="0" destOrd="0" presId="urn:microsoft.com/office/officeart/2005/8/layout/hierarchy6"/>
    <dgm:cxn modelId="{3C6C575F-D455-42DB-BB58-695E3AB96347}" type="presParOf" srcId="{0DA06FC7-B9C0-4AB4-8D01-B3F5272DB0F0}" destId="{A2C9DD85-91E2-487B-957B-77970B193223}" srcOrd="1" destOrd="0" presId="urn:microsoft.com/office/officeart/2005/8/layout/hierarchy6"/>
    <dgm:cxn modelId="{91C92C21-6BB0-47E3-9FDD-82BEE60F9FDF}" type="presParOf" srcId="{A2C9DD85-91E2-487B-957B-77970B193223}" destId="{3CD78BC0-7065-4E98-800C-963FC875B05F}" srcOrd="0" destOrd="0" presId="urn:microsoft.com/office/officeart/2005/8/layout/hierarchy6"/>
    <dgm:cxn modelId="{F8D63021-C078-412C-BB02-D3C4AA96410B}" type="presParOf" srcId="{A2C9DD85-91E2-487B-957B-77970B193223}" destId="{2A062AAA-0653-4749-A8A5-9756C0CC1350}" srcOrd="1" destOrd="0" presId="urn:microsoft.com/office/officeart/2005/8/layout/hierarchy6"/>
    <dgm:cxn modelId="{5B5AA24A-CE54-4875-9F76-27CE3F8B3180}" type="presParOf" srcId="{2A062AAA-0653-4749-A8A5-9756C0CC1350}" destId="{53C6D544-79C3-412B-B21E-EF36583B096D}" srcOrd="0" destOrd="0" presId="urn:microsoft.com/office/officeart/2005/8/layout/hierarchy6"/>
    <dgm:cxn modelId="{5F2538F3-1143-4A67-AF21-44148AAE480E}" type="presParOf" srcId="{2A062AAA-0653-4749-A8A5-9756C0CC1350}" destId="{FDDD89B3-F57E-4FDB-878C-ED9A20450DDA}" srcOrd="1" destOrd="0" presId="urn:microsoft.com/office/officeart/2005/8/layout/hierarchy6"/>
    <dgm:cxn modelId="{E86196B0-3F26-433F-A278-934A92DB62C1}" type="presParOf" srcId="{FDDD89B3-F57E-4FDB-878C-ED9A20450DDA}" destId="{3EB771A5-F7D6-4ACB-9A56-DB3048A5D982}" srcOrd="0" destOrd="0" presId="urn:microsoft.com/office/officeart/2005/8/layout/hierarchy6"/>
    <dgm:cxn modelId="{135D4ACA-26B8-4DBE-A125-354EF56C5A91}" type="presParOf" srcId="{FDDD89B3-F57E-4FDB-878C-ED9A20450DDA}" destId="{308735CA-EE9E-41E8-9098-C68E749E8A03}" srcOrd="1" destOrd="0" presId="urn:microsoft.com/office/officeart/2005/8/layout/hierarchy6"/>
    <dgm:cxn modelId="{ED9EDF4C-8832-43AB-8F62-CD3A667BBD3F}" type="presParOf" srcId="{308735CA-EE9E-41E8-9098-C68E749E8A03}" destId="{3BC23D4E-3326-46B0-99DC-2ACD9488D2CB}" srcOrd="0" destOrd="0" presId="urn:microsoft.com/office/officeart/2005/8/layout/hierarchy6"/>
    <dgm:cxn modelId="{607931D2-DBB2-4EFE-B8DC-E716A4034DA2}" type="presParOf" srcId="{308735CA-EE9E-41E8-9098-C68E749E8A03}" destId="{493A73A3-CE91-447A-B818-B970D1E50347}" srcOrd="1" destOrd="0" presId="urn:microsoft.com/office/officeart/2005/8/layout/hierarchy6"/>
    <dgm:cxn modelId="{F6E793C0-5DA4-4514-9A8A-F108228B9162}" type="presParOf" srcId="{FDDD89B3-F57E-4FDB-878C-ED9A20450DDA}" destId="{AA445B04-08F3-4743-889C-07AFCA26DDBA}" srcOrd="2" destOrd="0" presId="urn:microsoft.com/office/officeart/2005/8/layout/hierarchy6"/>
    <dgm:cxn modelId="{AD6D411A-DE28-401F-925F-D9BA587ED984}" type="presParOf" srcId="{FDDD89B3-F57E-4FDB-878C-ED9A20450DDA}" destId="{D754B6E9-4971-47DC-9F39-05E0066AA09F}" srcOrd="3" destOrd="0" presId="urn:microsoft.com/office/officeart/2005/8/layout/hierarchy6"/>
    <dgm:cxn modelId="{EE1308B1-FCE6-489C-868C-2D2596CE54B3}" type="presParOf" srcId="{D754B6E9-4971-47DC-9F39-05E0066AA09F}" destId="{CA2DADEB-3601-4B61-B1B0-3B17A9478E3D}" srcOrd="0" destOrd="0" presId="urn:microsoft.com/office/officeart/2005/8/layout/hierarchy6"/>
    <dgm:cxn modelId="{F809BDDC-0C58-43FB-99AB-CACD06A8A8AA}" type="presParOf" srcId="{D754B6E9-4971-47DC-9F39-05E0066AA09F}" destId="{73B23CFE-E409-4565-AEFE-BD9D3442BD72}" srcOrd="1" destOrd="0" presId="urn:microsoft.com/office/officeart/2005/8/layout/hierarchy6"/>
    <dgm:cxn modelId="{ECD83E2B-B29D-4847-A136-461D9214CA7E}" type="presParOf" srcId="{FDDD89B3-F57E-4FDB-878C-ED9A20450DDA}" destId="{9F7380BE-165E-4E3B-98EA-3198E628423D}" srcOrd="4" destOrd="0" presId="urn:microsoft.com/office/officeart/2005/8/layout/hierarchy6"/>
    <dgm:cxn modelId="{2482898A-B075-45C8-9AF1-837AB7A2D64F}" type="presParOf" srcId="{FDDD89B3-F57E-4FDB-878C-ED9A20450DDA}" destId="{75861903-E7DA-4DAE-B760-3281E5C7349E}" srcOrd="5" destOrd="0" presId="urn:microsoft.com/office/officeart/2005/8/layout/hierarchy6"/>
    <dgm:cxn modelId="{79076C68-8EBC-4C0E-A019-D278140EF753}" type="presParOf" srcId="{75861903-E7DA-4DAE-B760-3281E5C7349E}" destId="{9B5E6938-C1E0-420A-9201-D0DB6DAA1095}" srcOrd="0" destOrd="0" presId="urn:microsoft.com/office/officeart/2005/8/layout/hierarchy6"/>
    <dgm:cxn modelId="{25352CAE-827C-443F-AC7E-549F8F4DA4A4}" type="presParOf" srcId="{75861903-E7DA-4DAE-B760-3281E5C7349E}" destId="{95CF71C6-C32E-4324-8383-F838F067DF38}" srcOrd="1" destOrd="0" presId="urn:microsoft.com/office/officeart/2005/8/layout/hierarchy6"/>
    <dgm:cxn modelId="{8433FC86-5EDB-4E6E-9AA6-DB03E1261510}" type="presParOf" srcId="{95CF71C6-C32E-4324-8383-F838F067DF38}" destId="{BA6F2BAC-C505-43B0-AED6-BE1BCAB1E0C0}" srcOrd="0" destOrd="0" presId="urn:microsoft.com/office/officeart/2005/8/layout/hierarchy6"/>
    <dgm:cxn modelId="{C75E0466-D15B-4167-B1F7-BF5A3D2D2F6D}" type="presParOf" srcId="{95CF71C6-C32E-4324-8383-F838F067DF38}" destId="{14A0E63C-835C-48D3-940E-D88CD61ED169}" srcOrd="1" destOrd="0" presId="urn:microsoft.com/office/officeart/2005/8/layout/hierarchy6"/>
    <dgm:cxn modelId="{6DA9FFE5-C513-40AE-A679-31F8447D6294}" type="presParOf" srcId="{14A0E63C-835C-48D3-940E-D88CD61ED169}" destId="{609E43B9-8F3E-4FCD-B330-D4E10E9F8F72}" srcOrd="0" destOrd="0" presId="urn:microsoft.com/office/officeart/2005/8/layout/hierarchy6"/>
    <dgm:cxn modelId="{51C9F461-01F4-49D2-8CC2-143D1F45479C}" type="presParOf" srcId="{14A0E63C-835C-48D3-940E-D88CD61ED169}" destId="{2786D9B8-AAF1-4554-98C5-E552146713C6}" srcOrd="1" destOrd="0" presId="urn:microsoft.com/office/officeart/2005/8/layout/hierarchy6"/>
    <dgm:cxn modelId="{F813B696-9285-4697-902D-43F0C66A0DD6}" type="presParOf" srcId="{95CF71C6-C32E-4324-8383-F838F067DF38}" destId="{155751EC-29BA-4D45-BED0-112448389203}" srcOrd="2" destOrd="0" presId="urn:microsoft.com/office/officeart/2005/8/layout/hierarchy6"/>
    <dgm:cxn modelId="{14B8B04D-772C-4454-8F94-3851B1740B0B}" type="presParOf" srcId="{95CF71C6-C32E-4324-8383-F838F067DF38}" destId="{D7C025C4-1A0D-4169-A5D6-202524B65285}" srcOrd="3" destOrd="0" presId="urn:microsoft.com/office/officeart/2005/8/layout/hierarchy6"/>
    <dgm:cxn modelId="{EB0EFDC1-CBCB-4A25-8B31-A808ED2E7D2C}" type="presParOf" srcId="{D7C025C4-1A0D-4169-A5D6-202524B65285}" destId="{610A42BD-B545-4BA0-B166-43E28CD7409B}" srcOrd="0" destOrd="0" presId="urn:microsoft.com/office/officeart/2005/8/layout/hierarchy6"/>
    <dgm:cxn modelId="{567F1026-EBED-44E4-B0B6-6D542ECB9D44}" type="presParOf" srcId="{D7C025C4-1A0D-4169-A5D6-202524B65285}" destId="{73E048DD-6A83-4C23-BC51-37B7FCB9A201}" srcOrd="1" destOrd="0" presId="urn:microsoft.com/office/officeart/2005/8/layout/hierarchy6"/>
    <dgm:cxn modelId="{70E8DC9C-3A1D-40E1-9FA8-1A6ABD32BA1C}" type="presParOf" srcId="{73E048DD-6A83-4C23-BC51-37B7FCB9A201}" destId="{9CEBA815-E7B6-4E44-94FE-4B3037CA45AE}" srcOrd="0" destOrd="0" presId="urn:microsoft.com/office/officeart/2005/8/layout/hierarchy6"/>
    <dgm:cxn modelId="{A263EB88-A95E-467C-89AA-6F23B55DABEE}" type="presParOf" srcId="{73E048DD-6A83-4C23-BC51-37B7FCB9A201}" destId="{255880C1-3340-44E3-B322-52BEF68E8EDD}" srcOrd="1" destOrd="0" presId="urn:microsoft.com/office/officeart/2005/8/layout/hierarchy6"/>
    <dgm:cxn modelId="{8594BD19-353F-4240-8B6F-C632DD4B36D4}" type="presParOf" srcId="{255880C1-3340-44E3-B322-52BEF68E8EDD}" destId="{487E207A-8669-4059-8B14-3C70512D2E9B}" srcOrd="0" destOrd="0" presId="urn:microsoft.com/office/officeart/2005/8/layout/hierarchy6"/>
    <dgm:cxn modelId="{6F707611-9C0A-4197-91DF-E7FF236ADE13}" type="presParOf" srcId="{255880C1-3340-44E3-B322-52BEF68E8EDD}" destId="{719B4A18-90DA-40B0-A348-56CAA5D3A03D}" srcOrd="1" destOrd="0" presId="urn:microsoft.com/office/officeart/2005/8/layout/hierarchy6"/>
    <dgm:cxn modelId="{2BE4BF86-873E-4451-AC22-520AE7E49644}" type="presParOf" srcId="{95CF71C6-C32E-4324-8383-F838F067DF38}" destId="{00EB225E-2FA6-4948-B7EE-70C0169C4D42}" srcOrd="4" destOrd="0" presId="urn:microsoft.com/office/officeart/2005/8/layout/hierarchy6"/>
    <dgm:cxn modelId="{44EC14E2-9935-47B1-9CBE-F55D4E765483}" type="presParOf" srcId="{95CF71C6-C32E-4324-8383-F838F067DF38}" destId="{913BF6E3-85EB-45F8-946D-274FB004220A}" srcOrd="5" destOrd="0" presId="urn:microsoft.com/office/officeart/2005/8/layout/hierarchy6"/>
    <dgm:cxn modelId="{C01F56D7-564E-40C2-B670-D5E7158AF105}" type="presParOf" srcId="{913BF6E3-85EB-45F8-946D-274FB004220A}" destId="{BDB4B637-361A-4C2B-98FE-1039B66A27DF}" srcOrd="0" destOrd="0" presId="urn:microsoft.com/office/officeart/2005/8/layout/hierarchy6"/>
    <dgm:cxn modelId="{52FE5F4B-25EF-4E9B-A5B5-6DDDE6DEAAA6}" type="presParOf" srcId="{913BF6E3-85EB-45F8-946D-274FB004220A}" destId="{BF6E77D6-04BE-4CF5-903B-1CF91980799C}" srcOrd="1" destOrd="0" presId="urn:microsoft.com/office/officeart/2005/8/layout/hierarchy6"/>
    <dgm:cxn modelId="{37D75700-E70C-4DBC-AB0F-AF284C29C4D7}" type="presParOf" srcId="{FDDD89B3-F57E-4FDB-878C-ED9A20450DDA}" destId="{97C2356B-EF4D-4583-BC16-EA331DD83A21}" srcOrd="6" destOrd="0" presId="urn:microsoft.com/office/officeart/2005/8/layout/hierarchy6"/>
    <dgm:cxn modelId="{C183B2E0-8875-4E6C-ABB2-95D54DB821E6}" type="presParOf" srcId="{FDDD89B3-F57E-4FDB-878C-ED9A20450DDA}" destId="{DC966517-31E5-4061-99E1-84DFFCF50C34}" srcOrd="7" destOrd="0" presId="urn:microsoft.com/office/officeart/2005/8/layout/hierarchy6"/>
    <dgm:cxn modelId="{8E1BD275-F009-4A09-985D-3A9A973A233B}" type="presParOf" srcId="{DC966517-31E5-4061-99E1-84DFFCF50C34}" destId="{CC222DBF-80FA-4232-9037-93C25E55F690}" srcOrd="0" destOrd="0" presId="urn:microsoft.com/office/officeart/2005/8/layout/hierarchy6"/>
    <dgm:cxn modelId="{27F6FB48-57A5-4A1C-95D1-E47714748232}" type="presParOf" srcId="{DC966517-31E5-4061-99E1-84DFFCF50C34}" destId="{9E725E6D-EB2A-4C8C-8AB5-B8EA607A4AF8}" srcOrd="1" destOrd="0" presId="urn:microsoft.com/office/officeart/2005/8/layout/hierarchy6"/>
    <dgm:cxn modelId="{FBF6930F-481F-4C15-A45F-4F5ADD577BB2}" type="presParOf" srcId="{B50A33DE-EAFE-4162-A272-DD6FDAF8A566}" destId="{5B6DD945-3EA7-485F-A2F7-86749DD993ED}"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F86F0-C650-4BDB-84A3-9AF9BA5EDF3F}" type="doc">
      <dgm:prSet loTypeId="urn:microsoft.com/office/officeart/2005/8/layout/hierarchy6" loCatId="hierarchy" qsTypeId="urn:microsoft.com/office/officeart/2005/8/quickstyle/3d2" qsCatId="3D" csTypeId="urn:microsoft.com/office/officeart/2005/8/colors/colorful1#2" csCatId="colorful" phldr="1"/>
      <dgm:spPr/>
      <dgm:t>
        <a:bodyPr/>
        <a:lstStyle/>
        <a:p>
          <a:endParaRPr lang="en-US"/>
        </a:p>
      </dgm:t>
    </dgm:pt>
    <dgm:pt modelId="{87A1CD17-7E5E-4AAC-ABF4-38046BC5DF18}">
      <dgm:prSet phldrT="[Text]" custT="1"/>
      <dgm:spPr/>
      <dgm:t>
        <a:bodyPr/>
        <a:lstStyle/>
        <a:p>
          <a:pPr algn="ctr"/>
          <a:r>
            <a:rPr lang="en-US" sz="1200" b="1" dirty="0">
              <a:solidFill>
                <a:schemeClr val="bg1"/>
              </a:solidFill>
            </a:rPr>
            <a:t>Ministry of Law &amp; Justice</a:t>
          </a:r>
        </a:p>
      </dgm:t>
    </dgm:pt>
    <dgm:pt modelId="{9FF46D60-71DA-4E52-BAD9-FF6EEE6803AA}" type="parTrans" cxnId="{941E849E-0591-4EEA-918B-53083FE3CA74}">
      <dgm:prSet/>
      <dgm:spPr/>
      <dgm:t>
        <a:bodyPr/>
        <a:lstStyle/>
        <a:p>
          <a:pPr algn="ctr"/>
          <a:endParaRPr lang="en-US" b="1"/>
        </a:p>
      </dgm:t>
    </dgm:pt>
    <dgm:pt modelId="{25AAB3B8-94AD-4130-945D-BD4E9FE16D55}" type="sibTrans" cxnId="{941E849E-0591-4EEA-918B-53083FE3CA74}">
      <dgm:prSet/>
      <dgm:spPr/>
      <dgm:t>
        <a:bodyPr/>
        <a:lstStyle/>
        <a:p>
          <a:pPr algn="ctr"/>
          <a:endParaRPr lang="en-US" b="1"/>
        </a:p>
      </dgm:t>
    </dgm:pt>
    <dgm:pt modelId="{CF4631AC-A2DB-4C85-AB2D-73BDBEF0277D}" type="asst">
      <dgm:prSet phldrT="[Text]"/>
      <dgm:spPr>
        <a:gradFill rotWithShape="0">
          <a:gsLst>
            <a:gs pos="0">
              <a:srgbClr val="00B0F0"/>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a:r>
            <a:rPr lang="en-US" b="1" dirty="0"/>
            <a:t>Law Commission  of India</a:t>
          </a:r>
        </a:p>
      </dgm:t>
    </dgm:pt>
    <dgm:pt modelId="{FBFD33EC-2CA4-43AE-9DC4-31ABC2E29CAB}" type="parTrans" cxnId="{9EB12E0C-6F46-4B73-A954-E92859ECFD09}">
      <dgm:prSet/>
      <dgm:spPr/>
      <dgm:t>
        <a:bodyPr/>
        <a:lstStyle/>
        <a:p>
          <a:pPr algn="ctr"/>
          <a:endParaRPr lang="en-US" b="1"/>
        </a:p>
      </dgm:t>
    </dgm:pt>
    <dgm:pt modelId="{BC8C52D3-0DD7-4FFC-BE5C-3AD35466DE46}" type="sibTrans" cxnId="{9EB12E0C-6F46-4B73-A954-E92859ECFD09}">
      <dgm:prSet/>
      <dgm:spPr/>
      <dgm:t>
        <a:bodyPr/>
        <a:lstStyle/>
        <a:p>
          <a:pPr algn="ctr"/>
          <a:endParaRPr lang="en-US" b="1"/>
        </a:p>
      </dgm:t>
    </dgm:pt>
    <dgm:pt modelId="{25FD984F-82D9-4A2F-8E52-5441EDC0D7A5}" type="asst">
      <dgm:prSet/>
      <dgm:spPr/>
      <dgm:t>
        <a:bodyPr/>
        <a:lstStyle/>
        <a:p>
          <a:pPr algn="ctr"/>
          <a:r>
            <a:rPr lang="en-US" b="1" dirty="0"/>
            <a:t>National </a:t>
          </a:r>
          <a:r>
            <a:rPr lang="en-US" b="1" dirty="0" smtClean="0"/>
            <a:t>Court </a:t>
          </a:r>
          <a:r>
            <a:rPr lang="en-US" b="1" dirty="0"/>
            <a:t>Management Authority (NCMA)</a:t>
          </a:r>
        </a:p>
      </dgm:t>
    </dgm:pt>
    <dgm:pt modelId="{7181ACB2-9F7D-4563-90EB-C2C486C075EB}" type="parTrans" cxnId="{DD577C8A-A889-4FFE-9775-BADA76D8F3F6}">
      <dgm:prSet/>
      <dgm:spPr>
        <a:ln>
          <a:solidFill>
            <a:schemeClr val="tx1"/>
          </a:solidFill>
        </a:ln>
      </dgm:spPr>
      <dgm:t>
        <a:bodyPr/>
        <a:lstStyle/>
        <a:p>
          <a:pPr algn="ctr"/>
          <a:endParaRPr lang="en-US" b="1"/>
        </a:p>
      </dgm:t>
    </dgm:pt>
    <dgm:pt modelId="{7575657D-4B2B-47D6-85DC-58485923E73D}" type="sibTrans" cxnId="{DD577C8A-A889-4FFE-9775-BADA76D8F3F6}">
      <dgm:prSet/>
      <dgm:spPr/>
      <dgm:t>
        <a:bodyPr/>
        <a:lstStyle/>
        <a:p>
          <a:pPr algn="ctr"/>
          <a:endParaRPr lang="en-US" b="1"/>
        </a:p>
      </dgm:t>
    </dgm:pt>
    <dgm:pt modelId="{76D99454-7C1C-431A-BC0C-D1ABCBB4431C}" type="asst">
      <dgm:prSet/>
      <dgm:spPr/>
      <dgm:t>
        <a:bodyPr/>
        <a:lstStyle/>
        <a:p>
          <a:pPr algn="ctr"/>
          <a:r>
            <a:rPr lang="en-US" b="1" dirty="0"/>
            <a:t>Supreme Court</a:t>
          </a:r>
        </a:p>
      </dgm:t>
    </dgm:pt>
    <dgm:pt modelId="{EB5F9AF5-0881-4C2A-9105-6C8D9CF7FC1B}" type="parTrans" cxnId="{85891515-5C39-4215-88C3-815B9405363F}">
      <dgm:prSet/>
      <dgm:spPr/>
      <dgm:t>
        <a:bodyPr/>
        <a:lstStyle/>
        <a:p>
          <a:pPr algn="ctr"/>
          <a:endParaRPr lang="en-US" b="1"/>
        </a:p>
      </dgm:t>
    </dgm:pt>
    <dgm:pt modelId="{990F01C3-2027-4C16-816B-61D6F591040E}" type="sibTrans" cxnId="{85891515-5C39-4215-88C3-815B9405363F}">
      <dgm:prSet/>
      <dgm:spPr/>
      <dgm:t>
        <a:bodyPr/>
        <a:lstStyle/>
        <a:p>
          <a:pPr algn="ctr"/>
          <a:endParaRPr lang="en-US" b="1"/>
        </a:p>
      </dgm:t>
    </dgm:pt>
    <dgm:pt modelId="{31B7D952-0D1D-49B2-A1CA-4C4A18C6583A}" type="asst">
      <dgm:prSet/>
      <dgm:spPr/>
      <dgm:t>
        <a:bodyPr/>
        <a:lstStyle/>
        <a:p>
          <a:pPr algn="ctr"/>
          <a:r>
            <a:rPr lang="en-US" b="1" dirty="0"/>
            <a:t>National Level Quasi Judicial Bodies</a:t>
          </a:r>
        </a:p>
      </dgm:t>
    </dgm:pt>
    <dgm:pt modelId="{603BA50E-2EB2-493A-AEB2-90092F8E656F}" type="parTrans" cxnId="{234EC647-CE85-4449-BEFA-993B7306B654}">
      <dgm:prSet/>
      <dgm:spPr/>
      <dgm:t>
        <a:bodyPr/>
        <a:lstStyle/>
        <a:p>
          <a:pPr algn="ctr"/>
          <a:endParaRPr lang="en-US" b="1"/>
        </a:p>
      </dgm:t>
    </dgm:pt>
    <dgm:pt modelId="{95404371-DBBB-4A30-A532-7A80C0C14A34}" type="sibTrans" cxnId="{234EC647-CE85-4449-BEFA-993B7306B654}">
      <dgm:prSet/>
      <dgm:spPr/>
      <dgm:t>
        <a:bodyPr/>
        <a:lstStyle/>
        <a:p>
          <a:pPr algn="ctr"/>
          <a:endParaRPr lang="en-US" b="1"/>
        </a:p>
      </dgm:t>
    </dgm:pt>
    <dgm:pt modelId="{96E57BEC-3511-4F28-B0B8-99FC57A255D9}" type="asst">
      <dgm:prSet/>
      <dgm:spPr/>
      <dgm:t>
        <a:bodyPr/>
        <a:lstStyle/>
        <a:p>
          <a:pPr algn="ctr"/>
          <a:r>
            <a:rPr lang="en-US" b="1" dirty="0"/>
            <a:t>Regional Case Management Authority (RCMA)</a:t>
          </a:r>
        </a:p>
      </dgm:t>
    </dgm:pt>
    <dgm:pt modelId="{868BB59F-45C7-47E3-8200-D544A3301E24}" type="parTrans" cxnId="{2E11A34B-297E-4865-B864-3B67CB7C5CBB}">
      <dgm:prSet/>
      <dgm:spPr/>
      <dgm:t>
        <a:bodyPr/>
        <a:lstStyle/>
        <a:p>
          <a:pPr algn="ctr"/>
          <a:endParaRPr lang="en-US" b="1"/>
        </a:p>
      </dgm:t>
    </dgm:pt>
    <dgm:pt modelId="{70AE9D5B-79E8-447E-9D10-7A34F74464C5}" type="sibTrans" cxnId="{2E11A34B-297E-4865-B864-3B67CB7C5CBB}">
      <dgm:prSet/>
      <dgm:spPr/>
      <dgm:t>
        <a:bodyPr/>
        <a:lstStyle/>
        <a:p>
          <a:pPr algn="ctr"/>
          <a:endParaRPr lang="en-US" b="1"/>
        </a:p>
      </dgm:t>
    </dgm:pt>
    <dgm:pt modelId="{A71E9F2E-9C92-4A6B-98FC-9C149A47257D}" type="asst">
      <dgm:prSet/>
      <dgm:spPr/>
      <dgm:t>
        <a:bodyPr/>
        <a:lstStyle/>
        <a:p>
          <a:pPr algn="ctr"/>
          <a:r>
            <a:rPr lang="en-US" b="1" dirty="0"/>
            <a:t>High Courts</a:t>
          </a:r>
        </a:p>
      </dgm:t>
    </dgm:pt>
    <dgm:pt modelId="{E1363C2E-BFAF-4896-8718-73C2813F8BA0}" type="parTrans" cxnId="{6EA20E06-BCC3-480C-9224-C3F9B8DBFF83}">
      <dgm:prSet/>
      <dgm:spPr/>
      <dgm:t>
        <a:bodyPr/>
        <a:lstStyle/>
        <a:p>
          <a:pPr algn="ctr"/>
          <a:endParaRPr lang="en-US" b="1"/>
        </a:p>
      </dgm:t>
    </dgm:pt>
    <dgm:pt modelId="{3C249889-09A4-48E6-A819-E64E277CB9E0}" type="sibTrans" cxnId="{6EA20E06-BCC3-480C-9224-C3F9B8DBFF83}">
      <dgm:prSet/>
      <dgm:spPr/>
      <dgm:t>
        <a:bodyPr/>
        <a:lstStyle/>
        <a:p>
          <a:pPr algn="ctr"/>
          <a:endParaRPr lang="en-US" b="1"/>
        </a:p>
      </dgm:t>
    </dgm:pt>
    <dgm:pt modelId="{2804B647-FF53-4239-92FE-2A786535016A}" type="asst">
      <dgm:prSet/>
      <dgm:spPr/>
      <dgm:t>
        <a:bodyPr/>
        <a:lstStyle/>
        <a:p>
          <a:pPr algn="ctr"/>
          <a:r>
            <a:rPr lang="en-US" b="1" dirty="0"/>
            <a:t>District Courts</a:t>
          </a:r>
        </a:p>
      </dgm:t>
    </dgm:pt>
    <dgm:pt modelId="{B39F783A-3C66-4CC5-BB5B-899C81D6F791}" type="parTrans" cxnId="{B2FA19D3-7916-43CB-BD40-A70BB58F6FF0}">
      <dgm:prSet/>
      <dgm:spPr/>
      <dgm:t>
        <a:bodyPr/>
        <a:lstStyle/>
        <a:p>
          <a:pPr algn="ctr"/>
          <a:endParaRPr lang="en-US" b="1"/>
        </a:p>
      </dgm:t>
    </dgm:pt>
    <dgm:pt modelId="{CA41BBC5-058F-4C04-A8EF-D4AE174CCEDB}" type="sibTrans" cxnId="{B2FA19D3-7916-43CB-BD40-A70BB58F6FF0}">
      <dgm:prSet/>
      <dgm:spPr/>
      <dgm:t>
        <a:bodyPr/>
        <a:lstStyle/>
        <a:p>
          <a:pPr algn="ctr"/>
          <a:endParaRPr lang="en-US" b="1"/>
        </a:p>
      </dgm:t>
    </dgm:pt>
    <dgm:pt modelId="{B3D95BE9-5DC6-48A8-94DA-50DBC1F1248E}" type="asst">
      <dgm:prSet/>
      <dgm:spPr/>
      <dgm:t>
        <a:bodyPr/>
        <a:lstStyle/>
        <a:p>
          <a:pPr algn="ctr"/>
          <a:r>
            <a:rPr lang="en-US" b="1" dirty="0"/>
            <a:t>Subordinate Courts</a:t>
          </a:r>
        </a:p>
      </dgm:t>
    </dgm:pt>
    <dgm:pt modelId="{C9425EE7-6E60-41F8-9637-D2782D56B273}" type="parTrans" cxnId="{85D066F2-A044-4AEB-A102-6F1327989EC1}">
      <dgm:prSet/>
      <dgm:spPr/>
      <dgm:t>
        <a:bodyPr/>
        <a:lstStyle/>
        <a:p>
          <a:pPr algn="ctr"/>
          <a:endParaRPr lang="en-US" b="1"/>
        </a:p>
      </dgm:t>
    </dgm:pt>
    <dgm:pt modelId="{55527D37-5F6E-4D58-BF81-BF98F6D96379}" type="sibTrans" cxnId="{85D066F2-A044-4AEB-A102-6F1327989EC1}">
      <dgm:prSet/>
      <dgm:spPr/>
      <dgm:t>
        <a:bodyPr/>
        <a:lstStyle/>
        <a:p>
          <a:pPr algn="ctr"/>
          <a:endParaRPr lang="en-US" b="1"/>
        </a:p>
      </dgm:t>
    </dgm:pt>
    <dgm:pt modelId="{A5242967-D82E-401F-B4BF-33FF9F0EE903}" type="asst">
      <dgm:prSet/>
      <dgm:spPr/>
      <dgm:t>
        <a:bodyPr/>
        <a:lstStyle/>
        <a:p>
          <a:pPr algn="ctr"/>
          <a:r>
            <a:rPr lang="en-US" b="1" dirty="0"/>
            <a:t>Regional Level  Quasi Judicial Bodies</a:t>
          </a:r>
        </a:p>
      </dgm:t>
    </dgm:pt>
    <dgm:pt modelId="{174327F9-FA51-4661-851D-5AEF98A5B581}" type="parTrans" cxnId="{54D8D4A8-867C-464F-AC94-A3FA10AED6A0}">
      <dgm:prSet/>
      <dgm:spPr/>
      <dgm:t>
        <a:bodyPr/>
        <a:lstStyle/>
        <a:p>
          <a:pPr algn="ctr"/>
          <a:endParaRPr lang="en-US" b="1"/>
        </a:p>
      </dgm:t>
    </dgm:pt>
    <dgm:pt modelId="{CF0C8110-DE02-4C28-9DB3-44A33EB3E0E3}" type="sibTrans" cxnId="{54D8D4A8-867C-464F-AC94-A3FA10AED6A0}">
      <dgm:prSet/>
      <dgm:spPr/>
      <dgm:t>
        <a:bodyPr/>
        <a:lstStyle/>
        <a:p>
          <a:pPr algn="ctr"/>
          <a:endParaRPr lang="en-US" b="1"/>
        </a:p>
      </dgm:t>
    </dgm:pt>
    <dgm:pt modelId="{655A75BE-2EF6-42F8-9AA1-88ADA284028A}" type="asst">
      <dgm:prSet/>
      <dgm:spPr/>
      <dgm:t>
        <a:bodyPr/>
        <a:lstStyle/>
        <a:p>
          <a:pPr algn="ctr"/>
          <a:r>
            <a:rPr lang="en-US" b="1" dirty="0"/>
            <a:t>Legislative Reform Body</a:t>
          </a:r>
        </a:p>
      </dgm:t>
    </dgm:pt>
    <dgm:pt modelId="{92E80264-AF62-472A-B79E-769B8CC7C72D}" type="parTrans" cxnId="{EF7A917D-316B-47FD-A39E-37FAE1FEBD2E}">
      <dgm:prSet/>
      <dgm:spPr>
        <a:ln>
          <a:solidFill>
            <a:schemeClr val="tx1"/>
          </a:solidFill>
        </a:ln>
      </dgm:spPr>
      <dgm:t>
        <a:bodyPr/>
        <a:lstStyle/>
        <a:p>
          <a:pPr algn="ctr"/>
          <a:endParaRPr lang="en-US" b="1"/>
        </a:p>
      </dgm:t>
    </dgm:pt>
    <dgm:pt modelId="{C0155FFF-A492-4066-9B09-6B4FEDFEFD46}" type="sibTrans" cxnId="{EF7A917D-316B-47FD-A39E-37FAE1FEBD2E}">
      <dgm:prSet/>
      <dgm:spPr/>
      <dgm:t>
        <a:bodyPr/>
        <a:lstStyle/>
        <a:p>
          <a:pPr algn="ctr"/>
          <a:endParaRPr lang="en-US" b="1"/>
        </a:p>
      </dgm:t>
    </dgm:pt>
    <dgm:pt modelId="{E4643605-9AB6-4CEE-A5AD-169BBF07E4E0}">
      <dgm:prSet/>
      <dgm:spPr/>
      <dgm:t>
        <a:bodyPr/>
        <a:lstStyle/>
        <a:p>
          <a:pPr algn="ctr"/>
          <a:r>
            <a:rPr lang="en-US" b="1" dirty="0"/>
            <a:t>Special Body for Special Cases i.e. of National /State Importance</a:t>
          </a:r>
        </a:p>
      </dgm:t>
    </dgm:pt>
    <dgm:pt modelId="{39B801A0-C8B3-4A26-8986-7D1C959E540F}" type="parTrans" cxnId="{F0BA1257-D46A-4D59-8903-04B53DC0220B}">
      <dgm:prSet/>
      <dgm:spPr/>
      <dgm:t>
        <a:bodyPr/>
        <a:lstStyle/>
        <a:p>
          <a:pPr algn="ctr"/>
          <a:endParaRPr lang="en-US" b="1"/>
        </a:p>
      </dgm:t>
    </dgm:pt>
    <dgm:pt modelId="{0C77D333-49B8-4EF4-B287-0E7A7A36E43E}" type="sibTrans" cxnId="{F0BA1257-D46A-4D59-8903-04B53DC0220B}">
      <dgm:prSet/>
      <dgm:spPr/>
      <dgm:t>
        <a:bodyPr/>
        <a:lstStyle/>
        <a:p>
          <a:pPr algn="ctr"/>
          <a:endParaRPr lang="en-US" b="1"/>
        </a:p>
      </dgm:t>
    </dgm:pt>
    <dgm:pt modelId="{F7994712-F2C1-4F60-8BA3-36EC87450A4A}" type="pres">
      <dgm:prSet presAssocID="{209F86F0-C650-4BDB-84A3-9AF9BA5EDF3F}" presName="mainComposite" presStyleCnt="0">
        <dgm:presLayoutVars>
          <dgm:chPref val="1"/>
          <dgm:dir/>
          <dgm:animOne val="branch"/>
          <dgm:animLvl val="lvl"/>
          <dgm:resizeHandles val="exact"/>
        </dgm:presLayoutVars>
      </dgm:prSet>
      <dgm:spPr/>
      <dgm:t>
        <a:bodyPr/>
        <a:lstStyle/>
        <a:p>
          <a:endParaRPr lang="en-US"/>
        </a:p>
      </dgm:t>
    </dgm:pt>
    <dgm:pt modelId="{A3790D7F-051E-470F-B6C2-9442E94BD13D}" type="pres">
      <dgm:prSet presAssocID="{209F86F0-C650-4BDB-84A3-9AF9BA5EDF3F}" presName="hierFlow" presStyleCnt="0"/>
      <dgm:spPr/>
      <dgm:t>
        <a:bodyPr/>
        <a:lstStyle/>
        <a:p>
          <a:endParaRPr lang="en-US"/>
        </a:p>
      </dgm:t>
    </dgm:pt>
    <dgm:pt modelId="{B4ED697B-2D41-4447-975D-C994577D64C5}" type="pres">
      <dgm:prSet presAssocID="{209F86F0-C650-4BDB-84A3-9AF9BA5EDF3F}" presName="hierChild1" presStyleCnt="0">
        <dgm:presLayoutVars>
          <dgm:chPref val="1"/>
          <dgm:animOne val="branch"/>
          <dgm:animLvl val="lvl"/>
        </dgm:presLayoutVars>
      </dgm:prSet>
      <dgm:spPr/>
      <dgm:t>
        <a:bodyPr/>
        <a:lstStyle/>
        <a:p>
          <a:endParaRPr lang="en-US"/>
        </a:p>
      </dgm:t>
    </dgm:pt>
    <dgm:pt modelId="{5723F9AF-8CC7-4EF7-8867-D23DAE044B59}" type="pres">
      <dgm:prSet presAssocID="{87A1CD17-7E5E-4AAC-ABF4-38046BC5DF18}" presName="Name14" presStyleCnt="0"/>
      <dgm:spPr/>
      <dgm:t>
        <a:bodyPr/>
        <a:lstStyle/>
        <a:p>
          <a:endParaRPr lang="en-US"/>
        </a:p>
      </dgm:t>
    </dgm:pt>
    <dgm:pt modelId="{C24289FA-E4B1-480B-81B4-CF7E00A01674}" type="pres">
      <dgm:prSet presAssocID="{87A1CD17-7E5E-4AAC-ABF4-38046BC5DF18}" presName="level1Shape" presStyleLbl="node0" presStyleIdx="0" presStyleCnt="1">
        <dgm:presLayoutVars>
          <dgm:chPref val="3"/>
        </dgm:presLayoutVars>
      </dgm:prSet>
      <dgm:spPr/>
      <dgm:t>
        <a:bodyPr/>
        <a:lstStyle/>
        <a:p>
          <a:endParaRPr lang="en-US"/>
        </a:p>
      </dgm:t>
    </dgm:pt>
    <dgm:pt modelId="{6E8B66BC-6D4D-4420-BC6C-D1CDB3388FC6}" type="pres">
      <dgm:prSet presAssocID="{87A1CD17-7E5E-4AAC-ABF4-38046BC5DF18}" presName="hierChild2" presStyleCnt="0"/>
      <dgm:spPr/>
      <dgm:t>
        <a:bodyPr/>
        <a:lstStyle/>
        <a:p>
          <a:endParaRPr lang="en-US"/>
        </a:p>
      </dgm:t>
    </dgm:pt>
    <dgm:pt modelId="{78DB32A4-3712-4260-8C31-449F4531569C}" type="pres">
      <dgm:prSet presAssocID="{FBFD33EC-2CA4-43AE-9DC4-31ABC2E29CAB}" presName="Name19" presStyleLbl="parChTrans1D2" presStyleIdx="0" presStyleCnt="1"/>
      <dgm:spPr/>
      <dgm:t>
        <a:bodyPr/>
        <a:lstStyle/>
        <a:p>
          <a:endParaRPr lang="en-US"/>
        </a:p>
      </dgm:t>
    </dgm:pt>
    <dgm:pt modelId="{8567AFC6-8E75-4B2F-9B9D-77ACAA9FA6F2}" type="pres">
      <dgm:prSet presAssocID="{CF4631AC-A2DB-4C85-AB2D-73BDBEF0277D}" presName="Name21" presStyleCnt="0"/>
      <dgm:spPr/>
      <dgm:t>
        <a:bodyPr/>
        <a:lstStyle/>
        <a:p>
          <a:endParaRPr lang="en-US"/>
        </a:p>
      </dgm:t>
    </dgm:pt>
    <dgm:pt modelId="{F46C17BD-CCCB-48E2-9158-A9E7A3A2D0FD}" type="pres">
      <dgm:prSet presAssocID="{CF4631AC-A2DB-4C85-AB2D-73BDBEF0277D}" presName="level2Shape" presStyleLbl="asst1" presStyleIdx="0" presStyleCnt="10"/>
      <dgm:spPr/>
      <dgm:t>
        <a:bodyPr/>
        <a:lstStyle/>
        <a:p>
          <a:endParaRPr lang="en-US"/>
        </a:p>
      </dgm:t>
    </dgm:pt>
    <dgm:pt modelId="{C75B491D-9390-4614-9A33-C64E7D39FB68}" type="pres">
      <dgm:prSet presAssocID="{CF4631AC-A2DB-4C85-AB2D-73BDBEF0277D}" presName="hierChild3" presStyleCnt="0"/>
      <dgm:spPr/>
      <dgm:t>
        <a:bodyPr/>
        <a:lstStyle/>
        <a:p>
          <a:endParaRPr lang="en-US"/>
        </a:p>
      </dgm:t>
    </dgm:pt>
    <dgm:pt modelId="{C0E390F1-EAF3-4E47-BE05-0B9DB6FD88E5}" type="pres">
      <dgm:prSet presAssocID="{7181ACB2-9F7D-4563-90EB-C2C486C075EB}" presName="Name19" presStyleLbl="parChTrans1D3" presStyleIdx="0" presStyleCnt="2"/>
      <dgm:spPr/>
      <dgm:t>
        <a:bodyPr/>
        <a:lstStyle/>
        <a:p>
          <a:endParaRPr lang="en-US"/>
        </a:p>
      </dgm:t>
    </dgm:pt>
    <dgm:pt modelId="{BA67D907-0CFA-4EEB-BE9C-9CEB6401FEEA}" type="pres">
      <dgm:prSet presAssocID="{25FD984F-82D9-4A2F-8E52-5441EDC0D7A5}" presName="Name21" presStyleCnt="0"/>
      <dgm:spPr/>
      <dgm:t>
        <a:bodyPr/>
        <a:lstStyle/>
        <a:p>
          <a:endParaRPr lang="en-US"/>
        </a:p>
      </dgm:t>
    </dgm:pt>
    <dgm:pt modelId="{6110BDBF-DE71-440E-9129-7657114AF8E4}" type="pres">
      <dgm:prSet presAssocID="{25FD984F-82D9-4A2F-8E52-5441EDC0D7A5}" presName="level2Shape" presStyleLbl="asst1" presStyleIdx="1" presStyleCnt="10"/>
      <dgm:spPr/>
      <dgm:t>
        <a:bodyPr/>
        <a:lstStyle/>
        <a:p>
          <a:endParaRPr lang="en-US"/>
        </a:p>
      </dgm:t>
    </dgm:pt>
    <dgm:pt modelId="{A83EADE4-6672-4DF9-AE54-84985EDAA76D}" type="pres">
      <dgm:prSet presAssocID="{25FD984F-82D9-4A2F-8E52-5441EDC0D7A5}" presName="hierChild3" presStyleCnt="0"/>
      <dgm:spPr/>
      <dgm:t>
        <a:bodyPr/>
        <a:lstStyle/>
        <a:p>
          <a:endParaRPr lang="en-US"/>
        </a:p>
      </dgm:t>
    </dgm:pt>
    <dgm:pt modelId="{5C9B4E21-E4DF-44E9-8D83-6E350FA2C879}" type="pres">
      <dgm:prSet presAssocID="{EB5F9AF5-0881-4C2A-9105-6C8D9CF7FC1B}" presName="Name19" presStyleLbl="parChTrans1D4" presStyleIdx="0" presStyleCnt="8"/>
      <dgm:spPr/>
      <dgm:t>
        <a:bodyPr/>
        <a:lstStyle/>
        <a:p>
          <a:endParaRPr lang="en-US"/>
        </a:p>
      </dgm:t>
    </dgm:pt>
    <dgm:pt modelId="{B404B4B0-2F31-4831-BC8B-19417375C6AE}" type="pres">
      <dgm:prSet presAssocID="{76D99454-7C1C-431A-BC0C-D1ABCBB4431C}" presName="Name21" presStyleCnt="0"/>
      <dgm:spPr/>
      <dgm:t>
        <a:bodyPr/>
        <a:lstStyle/>
        <a:p>
          <a:endParaRPr lang="en-US"/>
        </a:p>
      </dgm:t>
    </dgm:pt>
    <dgm:pt modelId="{6AFFA45C-89EA-4706-BA44-8C684B84AEDD}" type="pres">
      <dgm:prSet presAssocID="{76D99454-7C1C-431A-BC0C-D1ABCBB4431C}" presName="level2Shape" presStyleLbl="asst1" presStyleIdx="2" presStyleCnt="10"/>
      <dgm:spPr/>
      <dgm:t>
        <a:bodyPr/>
        <a:lstStyle/>
        <a:p>
          <a:endParaRPr lang="en-US"/>
        </a:p>
      </dgm:t>
    </dgm:pt>
    <dgm:pt modelId="{3DFEFC7A-A56E-4685-ACBE-84B1089934FA}" type="pres">
      <dgm:prSet presAssocID="{76D99454-7C1C-431A-BC0C-D1ABCBB4431C}" presName="hierChild3" presStyleCnt="0"/>
      <dgm:spPr/>
      <dgm:t>
        <a:bodyPr/>
        <a:lstStyle/>
        <a:p>
          <a:endParaRPr lang="en-US"/>
        </a:p>
      </dgm:t>
    </dgm:pt>
    <dgm:pt modelId="{3D7D8981-2385-4BB9-9472-D014109CA90A}" type="pres">
      <dgm:prSet presAssocID="{603BA50E-2EB2-493A-AEB2-90092F8E656F}" presName="Name19" presStyleLbl="parChTrans1D4" presStyleIdx="1" presStyleCnt="8"/>
      <dgm:spPr/>
      <dgm:t>
        <a:bodyPr/>
        <a:lstStyle/>
        <a:p>
          <a:endParaRPr lang="en-US"/>
        </a:p>
      </dgm:t>
    </dgm:pt>
    <dgm:pt modelId="{31E1C7D6-E2E0-4A37-9DEF-63C2E807B7D2}" type="pres">
      <dgm:prSet presAssocID="{31B7D952-0D1D-49B2-A1CA-4C4A18C6583A}" presName="Name21" presStyleCnt="0"/>
      <dgm:spPr/>
      <dgm:t>
        <a:bodyPr/>
        <a:lstStyle/>
        <a:p>
          <a:endParaRPr lang="en-US"/>
        </a:p>
      </dgm:t>
    </dgm:pt>
    <dgm:pt modelId="{A3A5E47A-65F5-48BE-BC2D-FE60A337A70B}" type="pres">
      <dgm:prSet presAssocID="{31B7D952-0D1D-49B2-A1CA-4C4A18C6583A}" presName="level2Shape" presStyleLbl="asst1" presStyleIdx="3" presStyleCnt="10"/>
      <dgm:spPr/>
      <dgm:t>
        <a:bodyPr/>
        <a:lstStyle/>
        <a:p>
          <a:endParaRPr lang="en-US"/>
        </a:p>
      </dgm:t>
    </dgm:pt>
    <dgm:pt modelId="{22BCEE62-8449-4930-A543-4C4C3625BA2B}" type="pres">
      <dgm:prSet presAssocID="{31B7D952-0D1D-49B2-A1CA-4C4A18C6583A}" presName="hierChild3" presStyleCnt="0"/>
      <dgm:spPr/>
      <dgm:t>
        <a:bodyPr/>
        <a:lstStyle/>
        <a:p>
          <a:endParaRPr lang="en-US"/>
        </a:p>
      </dgm:t>
    </dgm:pt>
    <dgm:pt modelId="{8DE2E892-857F-4E1B-825D-049A4117DB8E}" type="pres">
      <dgm:prSet presAssocID="{868BB59F-45C7-47E3-8200-D544A3301E24}" presName="Name19" presStyleLbl="parChTrans1D4" presStyleIdx="2" presStyleCnt="8"/>
      <dgm:spPr/>
      <dgm:t>
        <a:bodyPr/>
        <a:lstStyle/>
        <a:p>
          <a:endParaRPr lang="en-US"/>
        </a:p>
      </dgm:t>
    </dgm:pt>
    <dgm:pt modelId="{0E642777-A63B-4307-9757-2EBE9C99B4E2}" type="pres">
      <dgm:prSet presAssocID="{96E57BEC-3511-4F28-B0B8-99FC57A255D9}" presName="Name21" presStyleCnt="0"/>
      <dgm:spPr/>
      <dgm:t>
        <a:bodyPr/>
        <a:lstStyle/>
        <a:p>
          <a:endParaRPr lang="en-US"/>
        </a:p>
      </dgm:t>
    </dgm:pt>
    <dgm:pt modelId="{EEFD742A-5841-4E69-A2F9-A1BBDDD21346}" type="pres">
      <dgm:prSet presAssocID="{96E57BEC-3511-4F28-B0B8-99FC57A255D9}" presName="level2Shape" presStyleLbl="asst1" presStyleIdx="4" presStyleCnt="10"/>
      <dgm:spPr/>
      <dgm:t>
        <a:bodyPr/>
        <a:lstStyle/>
        <a:p>
          <a:endParaRPr lang="en-US"/>
        </a:p>
      </dgm:t>
    </dgm:pt>
    <dgm:pt modelId="{C72E94A2-143E-4BCB-B270-B833E89DFCB7}" type="pres">
      <dgm:prSet presAssocID="{96E57BEC-3511-4F28-B0B8-99FC57A255D9}" presName="hierChild3" presStyleCnt="0"/>
      <dgm:spPr/>
      <dgm:t>
        <a:bodyPr/>
        <a:lstStyle/>
        <a:p>
          <a:endParaRPr lang="en-US"/>
        </a:p>
      </dgm:t>
    </dgm:pt>
    <dgm:pt modelId="{613121CC-6070-4A24-A6C2-E9EEDA6D3271}" type="pres">
      <dgm:prSet presAssocID="{E1363C2E-BFAF-4896-8718-73C2813F8BA0}" presName="Name19" presStyleLbl="parChTrans1D4" presStyleIdx="3" presStyleCnt="8"/>
      <dgm:spPr/>
      <dgm:t>
        <a:bodyPr/>
        <a:lstStyle/>
        <a:p>
          <a:endParaRPr lang="en-US"/>
        </a:p>
      </dgm:t>
    </dgm:pt>
    <dgm:pt modelId="{56403B5E-C265-4DB2-B08C-6F3081C0DA9C}" type="pres">
      <dgm:prSet presAssocID="{A71E9F2E-9C92-4A6B-98FC-9C149A47257D}" presName="Name21" presStyleCnt="0"/>
      <dgm:spPr/>
      <dgm:t>
        <a:bodyPr/>
        <a:lstStyle/>
        <a:p>
          <a:endParaRPr lang="en-US"/>
        </a:p>
      </dgm:t>
    </dgm:pt>
    <dgm:pt modelId="{359C2626-10C9-4945-A81D-09BFA662B98F}" type="pres">
      <dgm:prSet presAssocID="{A71E9F2E-9C92-4A6B-98FC-9C149A47257D}" presName="level2Shape" presStyleLbl="asst1" presStyleIdx="5" presStyleCnt="10"/>
      <dgm:spPr/>
      <dgm:t>
        <a:bodyPr/>
        <a:lstStyle/>
        <a:p>
          <a:endParaRPr lang="en-US"/>
        </a:p>
      </dgm:t>
    </dgm:pt>
    <dgm:pt modelId="{B9ACDA7A-1EA4-4A6D-A1ED-E38E499D3E49}" type="pres">
      <dgm:prSet presAssocID="{A71E9F2E-9C92-4A6B-98FC-9C149A47257D}" presName="hierChild3" presStyleCnt="0"/>
      <dgm:spPr/>
      <dgm:t>
        <a:bodyPr/>
        <a:lstStyle/>
        <a:p>
          <a:endParaRPr lang="en-US"/>
        </a:p>
      </dgm:t>
    </dgm:pt>
    <dgm:pt modelId="{387123EA-AB75-4D19-BCF3-1BC19F711ED8}" type="pres">
      <dgm:prSet presAssocID="{B39F783A-3C66-4CC5-BB5B-899C81D6F791}" presName="Name19" presStyleLbl="parChTrans1D4" presStyleIdx="4" presStyleCnt="8"/>
      <dgm:spPr/>
      <dgm:t>
        <a:bodyPr/>
        <a:lstStyle/>
        <a:p>
          <a:endParaRPr lang="en-US"/>
        </a:p>
      </dgm:t>
    </dgm:pt>
    <dgm:pt modelId="{87BE0C82-431A-407F-B00F-A384320F6734}" type="pres">
      <dgm:prSet presAssocID="{2804B647-FF53-4239-92FE-2A786535016A}" presName="Name21" presStyleCnt="0"/>
      <dgm:spPr/>
      <dgm:t>
        <a:bodyPr/>
        <a:lstStyle/>
        <a:p>
          <a:endParaRPr lang="en-US"/>
        </a:p>
      </dgm:t>
    </dgm:pt>
    <dgm:pt modelId="{8C6351F5-A356-471A-912D-9ACA8482F844}" type="pres">
      <dgm:prSet presAssocID="{2804B647-FF53-4239-92FE-2A786535016A}" presName="level2Shape" presStyleLbl="asst1" presStyleIdx="6" presStyleCnt="10"/>
      <dgm:spPr/>
      <dgm:t>
        <a:bodyPr/>
        <a:lstStyle/>
        <a:p>
          <a:endParaRPr lang="en-US"/>
        </a:p>
      </dgm:t>
    </dgm:pt>
    <dgm:pt modelId="{60391725-7C42-4316-9E1E-381A440AA989}" type="pres">
      <dgm:prSet presAssocID="{2804B647-FF53-4239-92FE-2A786535016A}" presName="hierChild3" presStyleCnt="0"/>
      <dgm:spPr/>
      <dgm:t>
        <a:bodyPr/>
        <a:lstStyle/>
        <a:p>
          <a:endParaRPr lang="en-US"/>
        </a:p>
      </dgm:t>
    </dgm:pt>
    <dgm:pt modelId="{B4503264-ABB9-4FFB-B190-A8115C9018BA}" type="pres">
      <dgm:prSet presAssocID="{C9425EE7-6E60-41F8-9637-D2782D56B273}" presName="Name19" presStyleLbl="parChTrans1D4" presStyleIdx="5" presStyleCnt="8"/>
      <dgm:spPr/>
      <dgm:t>
        <a:bodyPr/>
        <a:lstStyle/>
        <a:p>
          <a:endParaRPr lang="en-US"/>
        </a:p>
      </dgm:t>
    </dgm:pt>
    <dgm:pt modelId="{8E5B49D6-3753-4816-A92B-72C25ADBC59D}" type="pres">
      <dgm:prSet presAssocID="{B3D95BE9-5DC6-48A8-94DA-50DBC1F1248E}" presName="Name21" presStyleCnt="0"/>
      <dgm:spPr/>
      <dgm:t>
        <a:bodyPr/>
        <a:lstStyle/>
        <a:p>
          <a:endParaRPr lang="en-US"/>
        </a:p>
      </dgm:t>
    </dgm:pt>
    <dgm:pt modelId="{CA6E46EC-B704-471F-BB51-6175D12E3F68}" type="pres">
      <dgm:prSet presAssocID="{B3D95BE9-5DC6-48A8-94DA-50DBC1F1248E}" presName="level2Shape" presStyleLbl="asst1" presStyleIdx="7" presStyleCnt="10"/>
      <dgm:spPr/>
      <dgm:t>
        <a:bodyPr/>
        <a:lstStyle/>
        <a:p>
          <a:endParaRPr lang="en-US"/>
        </a:p>
      </dgm:t>
    </dgm:pt>
    <dgm:pt modelId="{32D76830-BC82-4D5B-BAD8-7AE04B6AECFB}" type="pres">
      <dgm:prSet presAssocID="{B3D95BE9-5DC6-48A8-94DA-50DBC1F1248E}" presName="hierChild3" presStyleCnt="0"/>
      <dgm:spPr/>
      <dgm:t>
        <a:bodyPr/>
        <a:lstStyle/>
        <a:p>
          <a:endParaRPr lang="en-US"/>
        </a:p>
      </dgm:t>
    </dgm:pt>
    <dgm:pt modelId="{1C39C019-CBEB-4DE0-89BA-3AD8D17C2ED4}" type="pres">
      <dgm:prSet presAssocID="{174327F9-FA51-4661-851D-5AEF98A5B581}" presName="Name19" presStyleLbl="parChTrans1D4" presStyleIdx="6" presStyleCnt="8"/>
      <dgm:spPr/>
      <dgm:t>
        <a:bodyPr/>
        <a:lstStyle/>
        <a:p>
          <a:endParaRPr lang="en-US"/>
        </a:p>
      </dgm:t>
    </dgm:pt>
    <dgm:pt modelId="{88D93047-BFAB-4726-AB55-DD660A1C7CB4}" type="pres">
      <dgm:prSet presAssocID="{A5242967-D82E-401F-B4BF-33FF9F0EE903}" presName="Name21" presStyleCnt="0"/>
      <dgm:spPr/>
      <dgm:t>
        <a:bodyPr/>
        <a:lstStyle/>
        <a:p>
          <a:endParaRPr lang="en-US"/>
        </a:p>
      </dgm:t>
    </dgm:pt>
    <dgm:pt modelId="{ED453CC3-5999-4372-9191-EC4D2B6FA7F7}" type="pres">
      <dgm:prSet presAssocID="{A5242967-D82E-401F-B4BF-33FF9F0EE903}" presName="level2Shape" presStyleLbl="asst1" presStyleIdx="8" presStyleCnt="10"/>
      <dgm:spPr/>
      <dgm:t>
        <a:bodyPr/>
        <a:lstStyle/>
        <a:p>
          <a:endParaRPr lang="en-US"/>
        </a:p>
      </dgm:t>
    </dgm:pt>
    <dgm:pt modelId="{C670EB5D-9CE4-4D79-AD0C-6351E796723C}" type="pres">
      <dgm:prSet presAssocID="{A5242967-D82E-401F-B4BF-33FF9F0EE903}" presName="hierChild3" presStyleCnt="0"/>
      <dgm:spPr/>
      <dgm:t>
        <a:bodyPr/>
        <a:lstStyle/>
        <a:p>
          <a:endParaRPr lang="en-US"/>
        </a:p>
      </dgm:t>
    </dgm:pt>
    <dgm:pt modelId="{6D9DAC2F-6BA7-4DBA-8650-445A0215E1B7}" type="pres">
      <dgm:prSet presAssocID="{39B801A0-C8B3-4A26-8986-7D1C959E540F}" presName="Name19" presStyleLbl="parChTrans1D4" presStyleIdx="7" presStyleCnt="8"/>
      <dgm:spPr/>
      <dgm:t>
        <a:bodyPr/>
        <a:lstStyle/>
        <a:p>
          <a:endParaRPr lang="en-US"/>
        </a:p>
      </dgm:t>
    </dgm:pt>
    <dgm:pt modelId="{5C6865F4-7D24-4F62-B59D-074D7B739AFF}" type="pres">
      <dgm:prSet presAssocID="{E4643605-9AB6-4CEE-A5AD-169BBF07E4E0}" presName="Name21" presStyleCnt="0"/>
      <dgm:spPr/>
      <dgm:t>
        <a:bodyPr/>
        <a:lstStyle/>
        <a:p>
          <a:endParaRPr lang="en-US"/>
        </a:p>
      </dgm:t>
    </dgm:pt>
    <dgm:pt modelId="{1C5DE7B7-504A-46BC-A672-CE06C13E4A82}" type="pres">
      <dgm:prSet presAssocID="{E4643605-9AB6-4CEE-A5AD-169BBF07E4E0}" presName="level2Shape" presStyleLbl="node4" presStyleIdx="0" presStyleCnt="1"/>
      <dgm:spPr/>
      <dgm:t>
        <a:bodyPr/>
        <a:lstStyle/>
        <a:p>
          <a:endParaRPr lang="en-US"/>
        </a:p>
      </dgm:t>
    </dgm:pt>
    <dgm:pt modelId="{788E333F-8C08-43B0-BFBB-60B2FB6E803B}" type="pres">
      <dgm:prSet presAssocID="{E4643605-9AB6-4CEE-A5AD-169BBF07E4E0}" presName="hierChild3" presStyleCnt="0"/>
      <dgm:spPr/>
      <dgm:t>
        <a:bodyPr/>
        <a:lstStyle/>
        <a:p>
          <a:endParaRPr lang="en-US"/>
        </a:p>
      </dgm:t>
    </dgm:pt>
    <dgm:pt modelId="{23B3D9D3-5B5C-4E1B-AC59-FAE7535EA9B1}" type="pres">
      <dgm:prSet presAssocID="{92E80264-AF62-472A-B79E-769B8CC7C72D}" presName="Name19" presStyleLbl="parChTrans1D3" presStyleIdx="1" presStyleCnt="2"/>
      <dgm:spPr/>
      <dgm:t>
        <a:bodyPr/>
        <a:lstStyle/>
        <a:p>
          <a:endParaRPr lang="en-US"/>
        </a:p>
      </dgm:t>
    </dgm:pt>
    <dgm:pt modelId="{099687FA-9FA9-4FD6-A94B-C2A1497507BD}" type="pres">
      <dgm:prSet presAssocID="{655A75BE-2EF6-42F8-9AA1-88ADA284028A}" presName="Name21" presStyleCnt="0"/>
      <dgm:spPr/>
      <dgm:t>
        <a:bodyPr/>
        <a:lstStyle/>
        <a:p>
          <a:endParaRPr lang="en-US"/>
        </a:p>
      </dgm:t>
    </dgm:pt>
    <dgm:pt modelId="{36BF87D2-63A9-4F0E-822C-326AB9C81B4A}" type="pres">
      <dgm:prSet presAssocID="{655A75BE-2EF6-42F8-9AA1-88ADA284028A}" presName="level2Shape" presStyleLbl="asst1" presStyleIdx="9" presStyleCnt="10"/>
      <dgm:spPr/>
      <dgm:t>
        <a:bodyPr/>
        <a:lstStyle/>
        <a:p>
          <a:endParaRPr lang="en-US"/>
        </a:p>
      </dgm:t>
    </dgm:pt>
    <dgm:pt modelId="{002A4825-B101-438D-8FF0-333126145D6D}" type="pres">
      <dgm:prSet presAssocID="{655A75BE-2EF6-42F8-9AA1-88ADA284028A}" presName="hierChild3" presStyleCnt="0"/>
      <dgm:spPr/>
      <dgm:t>
        <a:bodyPr/>
        <a:lstStyle/>
        <a:p>
          <a:endParaRPr lang="en-US"/>
        </a:p>
      </dgm:t>
    </dgm:pt>
    <dgm:pt modelId="{BB6EE45D-9917-43E7-8935-289D891AA122}" type="pres">
      <dgm:prSet presAssocID="{209F86F0-C650-4BDB-84A3-9AF9BA5EDF3F}" presName="bgShapesFlow" presStyleCnt="0"/>
      <dgm:spPr/>
      <dgm:t>
        <a:bodyPr/>
        <a:lstStyle/>
        <a:p>
          <a:endParaRPr lang="en-US"/>
        </a:p>
      </dgm:t>
    </dgm:pt>
  </dgm:ptLst>
  <dgm:cxnLst>
    <dgm:cxn modelId="{14EB26D2-2203-4234-BF76-D8FA0E56F81F}" type="presOf" srcId="{25FD984F-82D9-4A2F-8E52-5441EDC0D7A5}" destId="{6110BDBF-DE71-440E-9129-7657114AF8E4}" srcOrd="0" destOrd="0" presId="urn:microsoft.com/office/officeart/2005/8/layout/hierarchy6"/>
    <dgm:cxn modelId="{02B84703-43FE-4668-A25D-2C881F9EF84F}" type="presOf" srcId="{92E80264-AF62-472A-B79E-769B8CC7C72D}" destId="{23B3D9D3-5B5C-4E1B-AC59-FAE7535EA9B1}" srcOrd="0" destOrd="0" presId="urn:microsoft.com/office/officeart/2005/8/layout/hierarchy6"/>
    <dgm:cxn modelId="{DD577C8A-A889-4FFE-9775-BADA76D8F3F6}" srcId="{CF4631AC-A2DB-4C85-AB2D-73BDBEF0277D}" destId="{25FD984F-82D9-4A2F-8E52-5441EDC0D7A5}" srcOrd="0" destOrd="0" parTransId="{7181ACB2-9F7D-4563-90EB-C2C486C075EB}" sibTransId="{7575657D-4B2B-47D6-85DC-58485923E73D}"/>
    <dgm:cxn modelId="{85D066F2-A044-4AEB-A102-6F1327989EC1}" srcId="{2804B647-FF53-4239-92FE-2A786535016A}" destId="{B3D95BE9-5DC6-48A8-94DA-50DBC1F1248E}" srcOrd="0" destOrd="0" parTransId="{C9425EE7-6E60-41F8-9637-D2782D56B273}" sibTransId="{55527D37-5F6E-4D58-BF81-BF98F6D96379}"/>
    <dgm:cxn modelId="{F7F8DA29-D5E0-47AC-B516-D6A618A1382E}" type="presOf" srcId="{7181ACB2-9F7D-4563-90EB-C2C486C075EB}" destId="{C0E390F1-EAF3-4E47-BE05-0B9DB6FD88E5}" srcOrd="0" destOrd="0" presId="urn:microsoft.com/office/officeart/2005/8/layout/hierarchy6"/>
    <dgm:cxn modelId="{2E11A34B-297E-4865-B864-3B67CB7C5CBB}" srcId="{25FD984F-82D9-4A2F-8E52-5441EDC0D7A5}" destId="{96E57BEC-3511-4F28-B0B8-99FC57A255D9}" srcOrd="2" destOrd="0" parTransId="{868BB59F-45C7-47E3-8200-D544A3301E24}" sibTransId="{70AE9D5B-79E8-447E-9D10-7A34F74464C5}"/>
    <dgm:cxn modelId="{9EB12E0C-6F46-4B73-A954-E92859ECFD09}" srcId="{87A1CD17-7E5E-4AAC-ABF4-38046BC5DF18}" destId="{CF4631AC-A2DB-4C85-AB2D-73BDBEF0277D}" srcOrd="0" destOrd="0" parTransId="{FBFD33EC-2CA4-43AE-9DC4-31ABC2E29CAB}" sibTransId="{BC8C52D3-0DD7-4FFC-BE5C-3AD35466DE46}"/>
    <dgm:cxn modelId="{54D8D4A8-867C-464F-AC94-A3FA10AED6A0}" srcId="{96E57BEC-3511-4F28-B0B8-99FC57A255D9}" destId="{A5242967-D82E-401F-B4BF-33FF9F0EE903}" srcOrd="2" destOrd="0" parTransId="{174327F9-FA51-4661-851D-5AEF98A5B581}" sibTransId="{CF0C8110-DE02-4C28-9DB3-44A33EB3E0E3}"/>
    <dgm:cxn modelId="{EF7A917D-316B-47FD-A39E-37FAE1FEBD2E}" srcId="{CF4631AC-A2DB-4C85-AB2D-73BDBEF0277D}" destId="{655A75BE-2EF6-42F8-9AA1-88ADA284028A}" srcOrd="1" destOrd="0" parTransId="{92E80264-AF62-472A-B79E-769B8CC7C72D}" sibTransId="{C0155FFF-A492-4066-9B09-6B4FEDFEFD46}"/>
    <dgm:cxn modelId="{BEE46BED-F270-4C7C-8910-17060BC46BDA}" type="presOf" srcId="{E4643605-9AB6-4CEE-A5AD-169BBF07E4E0}" destId="{1C5DE7B7-504A-46BC-A672-CE06C13E4A82}" srcOrd="0" destOrd="0" presId="urn:microsoft.com/office/officeart/2005/8/layout/hierarchy6"/>
    <dgm:cxn modelId="{1A470D99-EB55-4110-B1B0-D24EF7D6C533}" type="presOf" srcId="{A5242967-D82E-401F-B4BF-33FF9F0EE903}" destId="{ED453CC3-5999-4372-9191-EC4D2B6FA7F7}" srcOrd="0" destOrd="0" presId="urn:microsoft.com/office/officeart/2005/8/layout/hierarchy6"/>
    <dgm:cxn modelId="{D6DBA21B-39F8-4CB9-A518-73ABAF40FF2D}" type="presOf" srcId="{EB5F9AF5-0881-4C2A-9105-6C8D9CF7FC1B}" destId="{5C9B4E21-E4DF-44E9-8D83-6E350FA2C879}" srcOrd="0" destOrd="0" presId="urn:microsoft.com/office/officeart/2005/8/layout/hierarchy6"/>
    <dgm:cxn modelId="{941E849E-0591-4EEA-918B-53083FE3CA74}" srcId="{209F86F0-C650-4BDB-84A3-9AF9BA5EDF3F}" destId="{87A1CD17-7E5E-4AAC-ABF4-38046BC5DF18}" srcOrd="0" destOrd="0" parTransId="{9FF46D60-71DA-4E52-BAD9-FF6EEE6803AA}" sibTransId="{25AAB3B8-94AD-4130-945D-BD4E9FE16D55}"/>
    <dgm:cxn modelId="{66E3E0F3-515D-452F-9077-7A6A13CFF1E4}" type="presOf" srcId="{CF4631AC-A2DB-4C85-AB2D-73BDBEF0277D}" destId="{F46C17BD-CCCB-48E2-9158-A9E7A3A2D0FD}" srcOrd="0" destOrd="0" presId="urn:microsoft.com/office/officeart/2005/8/layout/hierarchy6"/>
    <dgm:cxn modelId="{243FE000-A208-431D-A167-8FA3247D41DC}" type="presOf" srcId="{655A75BE-2EF6-42F8-9AA1-88ADA284028A}" destId="{36BF87D2-63A9-4F0E-822C-326AB9C81B4A}" srcOrd="0" destOrd="0" presId="urn:microsoft.com/office/officeart/2005/8/layout/hierarchy6"/>
    <dgm:cxn modelId="{85891515-5C39-4215-88C3-815B9405363F}" srcId="{25FD984F-82D9-4A2F-8E52-5441EDC0D7A5}" destId="{76D99454-7C1C-431A-BC0C-D1ABCBB4431C}" srcOrd="0" destOrd="0" parTransId="{EB5F9AF5-0881-4C2A-9105-6C8D9CF7FC1B}" sibTransId="{990F01C3-2027-4C16-816B-61D6F591040E}"/>
    <dgm:cxn modelId="{E30BA1BE-D130-4D82-BD22-AEE996B1A46D}" type="presOf" srcId="{A71E9F2E-9C92-4A6B-98FC-9C149A47257D}" destId="{359C2626-10C9-4945-A81D-09BFA662B98F}" srcOrd="0" destOrd="0" presId="urn:microsoft.com/office/officeart/2005/8/layout/hierarchy6"/>
    <dgm:cxn modelId="{383F43FE-7DD7-4E4F-B282-E3420CA7F7F1}" type="presOf" srcId="{209F86F0-C650-4BDB-84A3-9AF9BA5EDF3F}" destId="{F7994712-F2C1-4F60-8BA3-36EC87450A4A}" srcOrd="0" destOrd="0" presId="urn:microsoft.com/office/officeart/2005/8/layout/hierarchy6"/>
    <dgm:cxn modelId="{3ED57954-D628-4FCB-9E50-636A3079F1A5}" type="presOf" srcId="{96E57BEC-3511-4F28-B0B8-99FC57A255D9}" destId="{EEFD742A-5841-4E69-A2F9-A1BBDDD21346}" srcOrd="0" destOrd="0" presId="urn:microsoft.com/office/officeart/2005/8/layout/hierarchy6"/>
    <dgm:cxn modelId="{DA1C14E7-64AC-4D6C-A471-DFC98A880CF1}" type="presOf" srcId="{B39F783A-3C66-4CC5-BB5B-899C81D6F791}" destId="{387123EA-AB75-4D19-BCF3-1BC19F711ED8}" srcOrd="0" destOrd="0" presId="urn:microsoft.com/office/officeart/2005/8/layout/hierarchy6"/>
    <dgm:cxn modelId="{8F8E4DF2-240D-4AE3-8DCE-4B3138E33AE3}" type="presOf" srcId="{76D99454-7C1C-431A-BC0C-D1ABCBB4431C}" destId="{6AFFA45C-89EA-4706-BA44-8C684B84AEDD}" srcOrd="0" destOrd="0" presId="urn:microsoft.com/office/officeart/2005/8/layout/hierarchy6"/>
    <dgm:cxn modelId="{B2FA19D3-7916-43CB-BD40-A70BB58F6FF0}" srcId="{96E57BEC-3511-4F28-B0B8-99FC57A255D9}" destId="{2804B647-FF53-4239-92FE-2A786535016A}" srcOrd="1" destOrd="0" parTransId="{B39F783A-3C66-4CC5-BB5B-899C81D6F791}" sibTransId="{CA41BBC5-058F-4C04-A8EF-D4AE174CCEDB}"/>
    <dgm:cxn modelId="{6A9CC233-C32E-4770-8527-2B8F47352149}" type="presOf" srcId="{868BB59F-45C7-47E3-8200-D544A3301E24}" destId="{8DE2E892-857F-4E1B-825D-049A4117DB8E}" srcOrd="0" destOrd="0" presId="urn:microsoft.com/office/officeart/2005/8/layout/hierarchy6"/>
    <dgm:cxn modelId="{D511F1C6-CD48-4AA9-B076-D573003DB654}" type="presOf" srcId="{2804B647-FF53-4239-92FE-2A786535016A}" destId="{8C6351F5-A356-471A-912D-9ACA8482F844}" srcOrd="0" destOrd="0" presId="urn:microsoft.com/office/officeart/2005/8/layout/hierarchy6"/>
    <dgm:cxn modelId="{9D8C111E-7EE4-4691-9257-BF1965CB213C}" type="presOf" srcId="{C9425EE7-6E60-41F8-9637-D2782D56B273}" destId="{B4503264-ABB9-4FFB-B190-A8115C9018BA}" srcOrd="0" destOrd="0" presId="urn:microsoft.com/office/officeart/2005/8/layout/hierarchy6"/>
    <dgm:cxn modelId="{70422E56-2E5C-4009-8154-5B5C330CADDD}" type="presOf" srcId="{39B801A0-C8B3-4A26-8986-7D1C959E540F}" destId="{6D9DAC2F-6BA7-4DBA-8650-445A0215E1B7}" srcOrd="0" destOrd="0" presId="urn:microsoft.com/office/officeart/2005/8/layout/hierarchy6"/>
    <dgm:cxn modelId="{058D9246-A687-41B0-ACD9-E0AD70496BCA}" type="presOf" srcId="{B3D95BE9-5DC6-48A8-94DA-50DBC1F1248E}" destId="{CA6E46EC-B704-471F-BB51-6175D12E3F68}" srcOrd="0" destOrd="0" presId="urn:microsoft.com/office/officeart/2005/8/layout/hierarchy6"/>
    <dgm:cxn modelId="{A0D27596-B072-4C4E-B5D2-E463DAD21F58}" type="presOf" srcId="{FBFD33EC-2CA4-43AE-9DC4-31ABC2E29CAB}" destId="{78DB32A4-3712-4260-8C31-449F4531569C}" srcOrd="0" destOrd="0" presId="urn:microsoft.com/office/officeart/2005/8/layout/hierarchy6"/>
    <dgm:cxn modelId="{6EA20E06-BCC3-480C-9224-C3F9B8DBFF83}" srcId="{96E57BEC-3511-4F28-B0B8-99FC57A255D9}" destId="{A71E9F2E-9C92-4A6B-98FC-9C149A47257D}" srcOrd="0" destOrd="0" parTransId="{E1363C2E-BFAF-4896-8718-73C2813F8BA0}" sibTransId="{3C249889-09A4-48E6-A819-E64E277CB9E0}"/>
    <dgm:cxn modelId="{46B447BB-CFFE-44CF-8315-E951A106B47B}" type="presOf" srcId="{31B7D952-0D1D-49B2-A1CA-4C4A18C6583A}" destId="{A3A5E47A-65F5-48BE-BC2D-FE60A337A70B}" srcOrd="0" destOrd="0" presId="urn:microsoft.com/office/officeart/2005/8/layout/hierarchy6"/>
    <dgm:cxn modelId="{7595D93D-198E-4F4E-95B9-97AE7ACE4D22}" type="presOf" srcId="{174327F9-FA51-4661-851D-5AEF98A5B581}" destId="{1C39C019-CBEB-4DE0-89BA-3AD8D17C2ED4}" srcOrd="0" destOrd="0" presId="urn:microsoft.com/office/officeart/2005/8/layout/hierarchy6"/>
    <dgm:cxn modelId="{F0BA1257-D46A-4D59-8903-04B53DC0220B}" srcId="{25FD984F-82D9-4A2F-8E52-5441EDC0D7A5}" destId="{E4643605-9AB6-4CEE-A5AD-169BBF07E4E0}" srcOrd="3" destOrd="0" parTransId="{39B801A0-C8B3-4A26-8986-7D1C959E540F}" sibTransId="{0C77D333-49B8-4EF4-B287-0E7A7A36E43E}"/>
    <dgm:cxn modelId="{B265D8D5-2B88-4C09-9DBA-0324E9330F77}" type="presOf" srcId="{603BA50E-2EB2-493A-AEB2-90092F8E656F}" destId="{3D7D8981-2385-4BB9-9472-D014109CA90A}" srcOrd="0" destOrd="0" presId="urn:microsoft.com/office/officeart/2005/8/layout/hierarchy6"/>
    <dgm:cxn modelId="{71930C62-CEA9-4AE7-9FAB-4443102814B0}" type="presOf" srcId="{87A1CD17-7E5E-4AAC-ABF4-38046BC5DF18}" destId="{C24289FA-E4B1-480B-81B4-CF7E00A01674}" srcOrd="0" destOrd="0" presId="urn:microsoft.com/office/officeart/2005/8/layout/hierarchy6"/>
    <dgm:cxn modelId="{E5402407-5AAC-4192-9E8F-EAFA21112738}" type="presOf" srcId="{E1363C2E-BFAF-4896-8718-73C2813F8BA0}" destId="{613121CC-6070-4A24-A6C2-E9EEDA6D3271}" srcOrd="0" destOrd="0" presId="urn:microsoft.com/office/officeart/2005/8/layout/hierarchy6"/>
    <dgm:cxn modelId="{234EC647-CE85-4449-BEFA-993B7306B654}" srcId="{25FD984F-82D9-4A2F-8E52-5441EDC0D7A5}" destId="{31B7D952-0D1D-49B2-A1CA-4C4A18C6583A}" srcOrd="1" destOrd="0" parTransId="{603BA50E-2EB2-493A-AEB2-90092F8E656F}" sibTransId="{95404371-DBBB-4A30-A532-7A80C0C14A34}"/>
    <dgm:cxn modelId="{22FDF432-413F-4DE3-B337-FFE508CE2F02}" type="presParOf" srcId="{F7994712-F2C1-4F60-8BA3-36EC87450A4A}" destId="{A3790D7F-051E-470F-B6C2-9442E94BD13D}" srcOrd="0" destOrd="0" presId="urn:microsoft.com/office/officeart/2005/8/layout/hierarchy6"/>
    <dgm:cxn modelId="{54FAEB6B-22E0-47D7-B419-86A8BD5C697C}" type="presParOf" srcId="{A3790D7F-051E-470F-B6C2-9442E94BD13D}" destId="{B4ED697B-2D41-4447-975D-C994577D64C5}" srcOrd="0" destOrd="0" presId="urn:microsoft.com/office/officeart/2005/8/layout/hierarchy6"/>
    <dgm:cxn modelId="{F6CD1F58-ECD4-4AA7-B272-558E4C768C33}" type="presParOf" srcId="{B4ED697B-2D41-4447-975D-C994577D64C5}" destId="{5723F9AF-8CC7-4EF7-8867-D23DAE044B59}" srcOrd="0" destOrd="0" presId="urn:microsoft.com/office/officeart/2005/8/layout/hierarchy6"/>
    <dgm:cxn modelId="{76D9858E-BCF3-4DF6-BFDF-6ED6AC59BF13}" type="presParOf" srcId="{5723F9AF-8CC7-4EF7-8867-D23DAE044B59}" destId="{C24289FA-E4B1-480B-81B4-CF7E00A01674}" srcOrd="0" destOrd="0" presId="urn:microsoft.com/office/officeart/2005/8/layout/hierarchy6"/>
    <dgm:cxn modelId="{452010DF-4CFA-4C28-919F-F2DF0EA8708E}" type="presParOf" srcId="{5723F9AF-8CC7-4EF7-8867-D23DAE044B59}" destId="{6E8B66BC-6D4D-4420-BC6C-D1CDB3388FC6}" srcOrd="1" destOrd="0" presId="urn:microsoft.com/office/officeart/2005/8/layout/hierarchy6"/>
    <dgm:cxn modelId="{E923D7C4-9462-42B5-A1DD-055319096676}" type="presParOf" srcId="{6E8B66BC-6D4D-4420-BC6C-D1CDB3388FC6}" destId="{78DB32A4-3712-4260-8C31-449F4531569C}" srcOrd="0" destOrd="0" presId="urn:microsoft.com/office/officeart/2005/8/layout/hierarchy6"/>
    <dgm:cxn modelId="{02A8910E-DC64-4A3E-B8B5-8F93F65A2CD1}" type="presParOf" srcId="{6E8B66BC-6D4D-4420-BC6C-D1CDB3388FC6}" destId="{8567AFC6-8E75-4B2F-9B9D-77ACAA9FA6F2}" srcOrd="1" destOrd="0" presId="urn:microsoft.com/office/officeart/2005/8/layout/hierarchy6"/>
    <dgm:cxn modelId="{1B83F3EA-84F1-4A1D-BF64-D3EE970E0325}" type="presParOf" srcId="{8567AFC6-8E75-4B2F-9B9D-77ACAA9FA6F2}" destId="{F46C17BD-CCCB-48E2-9158-A9E7A3A2D0FD}" srcOrd="0" destOrd="0" presId="urn:microsoft.com/office/officeart/2005/8/layout/hierarchy6"/>
    <dgm:cxn modelId="{43BBAF02-3CC4-427F-8029-B686B0498B77}" type="presParOf" srcId="{8567AFC6-8E75-4B2F-9B9D-77ACAA9FA6F2}" destId="{C75B491D-9390-4614-9A33-C64E7D39FB68}" srcOrd="1" destOrd="0" presId="urn:microsoft.com/office/officeart/2005/8/layout/hierarchy6"/>
    <dgm:cxn modelId="{F0C7BDD9-D239-4D8C-9F06-CA097AFD9C9E}" type="presParOf" srcId="{C75B491D-9390-4614-9A33-C64E7D39FB68}" destId="{C0E390F1-EAF3-4E47-BE05-0B9DB6FD88E5}" srcOrd="0" destOrd="0" presId="urn:microsoft.com/office/officeart/2005/8/layout/hierarchy6"/>
    <dgm:cxn modelId="{1512C3CA-7FBE-4B14-8B41-B91AC3A43BDE}" type="presParOf" srcId="{C75B491D-9390-4614-9A33-C64E7D39FB68}" destId="{BA67D907-0CFA-4EEB-BE9C-9CEB6401FEEA}" srcOrd="1" destOrd="0" presId="urn:microsoft.com/office/officeart/2005/8/layout/hierarchy6"/>
    <dgm:cxn modelId="{5F8EDF6A-5E7D-420B-96DC-2B6E85E220D2}" type="presParOf" srcId="{BA67D907-0CFA-4EEB-BE9C-9CEB6401FEEA}" destId="{6110BDBF-DE71-440E-9129-7657114AF8E4}" srcOrd="0" destOrd="0" presId="urn:microsoft.com/office/officeart/2005/8/layout/hierarchy6"/>
    <dgm:cxn modelId="{919D078D-5670-412E-8C1A-A1E32BEC79DB}" type="presParOf" srcId="{BA67D907-0CFA-4EEB-BE9C-9CEB6401FEEA}" destId="{A83EADE4-6672-4DF9-AE54-84985EDAA76D}" srcOrd="1" destOrd="0" presId="urn:microsoft.com/office/officeart/2005/8/layout/hierarchy6"/>
    <dgm:cxn modelId="{BD9B2154-EA16-4A6E-8A2B-6A0C84F7D361}" type="presParOf" srcId="{A83EADE4-6672-4DF9-AE54-84985EDAA76D}" destId="{5C9B4E21-E4DF-44E9-8D83-6E350FA2C879}" srcOrd="0" destOrd="0" presId="urn:microsoft.com/office/officeart/2005/8/layout/hierarchy6"/>
    <dgm:cxn modelId="{9041911A-968C-4EFF-97ED-E7CA7D251BBB}" type="presParOf" srcId="{A83EADE4-6672-4DF9-AE54-84985EDAA76D}" destId="{B404B4B0-2F31-4831-BC8B-19417375C6AE}" srcOrd="1" destOrd="0" presId="urn:microsoft.com/office/officeart/2005/8/layout/hierarchy6"/>
    <dgm:cxn modelId="{869BD891-9F53-4A25-87D4-765C8D31CE1B}" type="presParOf" srcId="{B404B4B0-2F31-4831-BC8B-19417375C6AE}" destId="{6AFFA45C-89EA-4706-BA44-8C684B84AEDD}" srcOrd="0" destOrd="0" presId="urn:microsoft.com/office/officeart/2005/8/layout/hierarchy6"/>
    <dgm:cxn modelId="{90E57C11-7217-49A9-A5F1-6C25A90ED71D}" type="presParOf" srcId="{B404B4B0-2F31-4831-BC8B-19417375C6AE}" destId="{3DFEFC7A-A56E-4685-ACBE-84B1089934FA}" srcOrd="1" destOrd="0" presId="urn:microsoft.com/office/officeart/2005/8/layout/hierarchy6"/>
    <dgm:cxn modelId="{AFD33B6E-55DC-488D-9610-7625A1A60705}" type="presParOf" srcId="{A83EADE4-6672-4DF9-AE54-84985EDAA76D}" destId="{3D7D8981-2385-4BB9-9472-D014109CA90A}" srcOrd="2" destOrd="0" presId="urn:microsoft.com/office/officeart/2005/8/layout/hierarchy6"/>
    <dgm:cxn modelId="{1D4A3088-1412-4727-96C4-2BBFC036D0E6}" type="presParOf" srcId="{A83EADE4-6672-4DF9-AE54-84985EDAA76D}" destId="{31E1C7D6-E2E0-4A37-9DEF-63C2E807B7D2}" srcOrd="3" destOrd="0" presId="urn:microsoft.com/office/officeart/2005/8/layout/hierarchy6"/>
    <dgm:cxn modelId="{4A04D201-661C-4B7A-8805-C93A78AAC2FB}" type="presParOf" srcId="{31E1C7D6-E2E0-4A37-9DEF-63C2E807B7D2}" destId="{A3A5E47A-65F5-48BE-BC2D-FE60A337A70B}" srcOrd="0" destOrd="0" presId="urn:microsoft.com/office/officeart/2005/8/layout/hierarchy6"/>
    <dgm:cxn modelId="{88D110FA-75FF-4F66-8675-D96F93F5BDE5}" type="presParOf" srcId="{31E1C7D6-E2E0-4A37-9DEF-63C2E807B7D2}" destId="{22BCEE62-8449-4930-A543-4C4C3625BA2B}" srcOrd="1" destOrd="0" presId="urn:microsoft.com/office/officeart/2005/8/layout/hierarchy6"/>
    <dgm:cxn modelId="{95B02F0D-D35D-42B6-AE41-674C7FEB7912}" type="presParOf" srcId="{A83EADE4-6672-4DF9-AE54-84985EDAA76D}" destId="{8DE2E892-857F-4E1B-825D-049A4117DB8E}" srcOrd="4" destOrd="0" presId="urn:microsoft.com/office/officeart/2005/8/layout/hierarchy6"/>
    <dgm:cxn modelId="{10A9B89A-6C9F-410E-90B6-D1BBED30EA5F}" type="presParOf" srcId="{A83EADE4-6672-4DF9-AE54-84985EDAA76D}" destId="{0E642777-A63B-4307-9757-2EBE9C99B4E2}" srcOrd="5" destOrd="0" presId="urn:microsoft.com/office/officeart/2005/8/layout/hierarchy6"/>
    <dgm:cxn modelId="{B6E30FA4-4179-45B7-9A3A-6C1817794620}" type="presParOf" srcId="{0E642777-A63B-4307-9757-2EBE9C99B4E2}" destId="{EEFD742A-5841-4E69-A2F9-A1BBDDD21346}" srcOrd="0" destOrd="0" presId="urn:microsoft.com/office/officeart/2005/8/layout/hierarchy6"/>
    <dgm:cxn modelId="{2324017C-99E8-43FD-BE1E-F2FC2CFD0B1A}" type="presParOf" srcId="{0E642777-A63B-4307-9757-2EBE9C99B4E2}" destId="{C72E94A2-143E-4BCB-B270-B833E89DFCB7}" srcOrd="1" destOrd="0" presId="urn:microsoft.com/office/officeart/2005/8/layout/hierarchy6"/>
    <dgm:cxn modelId="{7C576C60-3F92-4B11-B999-20DD2D014008}" type="presParOf" srcId="{C72E94A2-143E-4BCB-B270-B833E89DFCB7}" destId="{613121CC-6070-4A24-A6C2-E9EEDA6D3271}" srcOrd="0" destOrd="0" presId="urn:microsoft.com/office/officeart/2005/8/layout/hierarchy6"/>
    <dgm:cxn modelId="{7BC597FF-2184-410F-AB2A-F7047DE7E8DE}" type="presParOf" srcId="{C72E94A2-143E-4BCB-B270-B833E89DFCB7}" destId="{56403B5E-C265-4DB2-B08C-6F3081C0DA9C}" srcOrd="1" destOrd="0" presId="urn:microsoft.com/office/officeart/2005/8/layout/hierarchy6"/>
    <dgm:cxn modelId="{F59AC106-8585-41DC-A7EE-5FF05774B609}" type="presParOf" srcId="{56403B5E-C265-4DB2-B08C-6F3081C0DA9C}" destId="{359C2626-10C9-4945-A81D-09BFA662B98F}" srcOrd="0" destOrd="0" presId="urn:microsoft.com/office/officeart/2005/8/layout/hierarchy6"/>
    <dgm:cxn modelId="{4536FBC6-2759-48C7-AA67-95AE165D9EE3}" type="presParOf" srcId="{56403B5E-C265-4DB2-B08C-6F3081C0DA9C}" destId="{B9ACDA7A-1EA4-4A6D-A1ED-E38E499D3E49}" srcOrd="1" destOrd="0" presId="urn:microsoft.com/office/officeart/2005/8/layout/hierarchy6"/>
    <dgm:cxn modelId="{9EDA0BDA-3EE8-4E4B-ADE3-1E07993A2BC0}" type="presParOf" srcId="{C72E94A2-143E-4BCB-B270-B833E89DFCB7}" destId="{387123EA-AB75-4D19-BCF3-1BC19F711ED8}" srcOrd="2" destOrd="0" presId="urn:microsoft.com/office/officeart/2005/8/layout/hierarchy6"/>
    <dgm:cxn modelId="{23AFC92B-4A39-4A92-8B7A-69665271972C}" type="presParOf" srcId="{C72E94A2-143E-4BCB-B270-B833E89DFCB7}" destId="{87BE0C82-431A-407F-B00F-A384320F6734}" srcOrd="3" destOrd="0" presId="urn:microsoft.com/office/officeart/2005/8/layout/hierarchy6"/>
    <dgm:cxn modelId="{65B95C90-BF04-49ED-842D-93BB8FDF1BC7}" type="presParOf" srcId="{87BE0C82-431A-407F-B00F-A384320F6734}" destId="{8C6351F5-A356-471A-912D-9ACA8482F844}" srcOrd="0" destOrd="0" presId="urn:microsoft.com/office/officeart/2005/8/layout/hierarchy6"/>
    <dgm:cxn modelId="{8422F76A-C833-4616-839F-B5C783EDD966}" type="presParOf" srcId="{87BE0C82-431A-407F-B00F-A384320F6734}" destId="{60391725-7C42-4316-9E1E-381A440AA989}" srcOrd="1" destOrd="0" presId="urn:microsoft.com/office/officeart/2005/8/layout/hierarchy6"/>
    <dgm:cxn modelId="{746602C8-CA6B-4794-9E1A-07222D141927}" type="presParOf" srcId="{60391725-7C42-4316-9E1E-381A440AA989}" destId="{B4503264-ABB9-4FFB-B190-A8115C9018BA}" srcOrd="0" destOrd="0" presId="urn:microsoft.com/office/officeart/2005/8/layout/hierarchy6"/>
    <dgm:cxn modelId="{45FE47EC-68AC-4DBE-A787-166A48EAA264}" type="presParOf" srcId="{60391725-7C42-4316-9E1E-381A440AA989}" destId="{8E5B49D6-3753-4816-A92B-72C25ADBC59D}" srcOrd="1" destOrd="0" presId="urn:microsoft.com/office/officeart/2005/8/layout/hierarchy6"/>
    <dgm:cxn modelId="{0E3F710F-23DC-4057-B241-502ABB0B8824}" type="presParOf" srcId="{8E5B49D6-3753-4816-A92B-72C25ADBC59D}" destId="{CA6E46EC-B704-471F-BB51-6175D12E3F68}" srcOrd="0" destOrd="0" presId="urn:microsoft.com/office/officeart/2005/8/layout/hierarchy6"/>
    <dgm:cxn modelId="{162DEFF7-4011-4A3F-95B8-4EEC0F5E04BF}" type="presParOf" srcId="{8E5B49D6-3753-4816-A92B-72C25ADBC59D}" destId="{32D76830-BC82-4D5B-BAD8-7AE04B6AECFB}" srcOrd="1" destOrd="0" presId="urn:microsoft.com/office/officeart/2005/8/layout/hierarchy6"/>
    <dgm:cxn modelId="{D07EF6D4-5CAF-4E5C-A93B-F2B928A0C516}" type="presParOf" srcId="{C72E94A2-143E-4BCB-B270-B833E89DFCB7}" destId="{1C39C019-CBEB-4DE0-89BA-3AD8D17C2ED4}" srcOrd="4" destOrd="0" presId="urn:microsoft.com/office/officeart/2005/8/layout/hierarchy6"/>
    <dgm:cxn modelId="{030EC93F-A8B9-4699-BBD6-6CD56B8D6D5B}" type="presParOf" srcId="{C72E94A2-143E-4BCB-B270-B833E89DFCB7}" destId="{88D93047-BFAB-4726-AB55-DD660A1C7CB4}" srcOrd="5" destOrd="0" presId="urn:microsoft.com/office/officeart/2005/8/layout/hierarchy6"/>
    <dgm:cxn modelId="{F20FCED0-E3BE-4534-8558-C11FC29A2260}" type="presParOf" srcId="{88D93047-BFAB-4726-AB55-DD660A1C7CB4}" destId="{ED453CC3-5999-4372-9191-EC4D2B6FA7F7}" srcOrd="0" destOrd="0" presId="urn:microsoft.com/office/officeart/2005/8/layout/hierarchy6"/>
    <dgm:cxn modelId="{F11EF58A-4A0E-479C-9FE2-9ADEEE328D93}" type="presParOf" srcId="{88D93047-BFAB-4726-AB55-DD660A1C7CB4}" destId="{C670EB5D-9CE4-4D79-AD0C-6351E796723C}" srcOrd="1" destOrd="0" presId="urn:microsoft.com/office/officeart/2005/8/layout/hierarchy6"/>
    <dgm:cxn modelId="{EB19EBD0-621C-42AF-8FDA-A27C66453B58}" type="presParOf" srcId="{A83EADE4-6672-4DF9-AE54-84985EDAA76D}" destId="{6D9DAC2F-6BA7-4DBA-8650-445A0215E1B7}" srcOrd="6" destOrd="0" presId="urn:microsoft.com/office/officeart/2005/8/layout/hierarchy6"/>
    <dgm:cxn modelId="{5A8E7730-5D7D-4A54-9C87-7103C38A6212}" type="presParOf" srcId="{A83EADE4-6672-4DF9-AE54-84985EDAA76D}" destId="{5C6865F4-7D24-4F62-B59D-074D7B739AFF}" srcOrd="7" destOrd="0" presId="urn:microsoft.com/office/officeart/2005/8/layout/hierarchy6"/>
    <dgm:cxn modelId="{5A847718-3199-453C-A6BF-4989FA23CAC9}" type="presParOf" srcId="{5C6865F4-7D24-4F62-B59D-074D7B739AFF}" destId="{1C5DE7B7-504A-46BC-A672-CE06C13E4A82}" srcOrd="0" destOrd="0" presId="urn:microsoft.com/office/officeart/2005/8/layout/hierarchy6"/>
    <dgm:cxn modelId="{619BE963-28A7-48FC-8E65-48F42E3E4E5B}" type="presParOf" srcId="{5C6865F4-7D24-4F62-B59D-074D7B739AFF}" destId="{788E333F-8C08-43B0-BFBB-60B2FB6E803B}" srcOrd="1" destOrd="0" presId="urn:microsoft.com/office/officeart/2005/8/layout/hierarchy6"/>
    <dgm:cxn modelId="{9E14A2E7-8D26-43E9-8F13-CFD66A08E61B}" type="presParOf" srcId="{C75B491D-9390-4614-9A33-C64E7D39FB68}" destId="{23B3D9D3-5B5C-4E1B-AC59-FAE7535EA9B1}" srcOrd="2" destOrd="0" presId="urn:microsoft.com/office/officeart/2005/8/layout/hierarchy6"/>
    <dgm:cxn modelId="{1747FB10-BF9F-4370-A262-44B7A7D4D913}" type="presParOf" srcId="{C75B491D-9390-4614-9A33-C64E7D39FB68}" destId="{099687FA-9FA9-4FD6-A94B-C2A1497507BD}" srcOrd="3" destOrd="0" presId="urn:microsoft.com/office/officeart/2005/8/layout/hierarchy6"/>
    <dgm:cxn modelId="{5AB3BBCF-D28A-4C8D-A1C4-52550C5EE519}" type="presParOf" srcId="{099687FA-9FA9-4FD6-A94B-C2A1497507BD}" destId="{36BF87D2-63A9-4F0E-822C-326AB9C81B4A}" srcOrd="0" destOrd="0" presId="urn:microsoft.com/office/officeart/2005/8/layout/hierarchy6"/>
    <dgm:cxn modelId="{50AD1341-904C-4E92-A4DF-A952DA14946C}" type="presParOf" srcId="{099687FA-9FA9-4FD6-A94B-C2A1497507BD}" destId="{002A4825-B101-438D-8FF0-333126145D6D}" srcOrd="1" destOrd="0" presId="urn:microsoft.com/office/officeart/2005/8/layout/hierarchy6"/>
    <dgm:cxn modelId="{CE19A85E-BF56-4AB0-AC4B-693FC8E7D36F}" type="presParOf" srcId="{F7994712-F2C1-4F60-8BA3-36EC87450A4A}" destId="{BB6EE45D-9917-43E7-8935-289D891AA122}"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288AB-1B8C-4B49-A4CE-04704B5E1BAC}" type="doc">
      <dgm:prSet loTypeId="urn:microsoft.com/office/officeart/2005/8/layout/StepDownProcess" loCatId="process" qsTypeId="urn:microsoft.com/office/officeart/2005/8/quickstyle/3d5" qsCatId="3D" csTypeId="urn:microsoft.com/office/officeart/2005/8/colors/accent2_2" csCatId="accent2" phldr="1"/>
      <dgm:spPr/>
      <dgm:t>
        <a:bodyPr/>
        <a:lstStyle/>
        <a:p>
          <a:endParaRPr lang="en-US"/>
        </a:p>
      </dgm:t>
    </dgm:pt>
    <dgm:pt modelId="{8EE93D59-D0EF-45C5-A9BB-F508665009A1}">
      <dgm:prSet phldrT="[Text]"/>
      <dgm:spPr/>
      <dgm:t>
        <a:bodyPr/>
        <a:lstStyle/>
        <a:p>
          <a:pPr algn="ctr"/>
          <a:r>
            <a:rPr lang="en-US" b="1" dirty="0"/>
            <a:t>National Case Monitoring Authority</a:t>
          </a:r>
        </a:p>
        <a:p>
          <a:pPr algn="ctr"/>
          <a:r>
            <a:rPr lang="en-US" b="1" dirty="0"/>
            <a:t>(February, 2012)</a:t>
          </a:r>
        </a:p>
      </dgm:t>
    </dgm:pt>
    <dgm:pt modelId="{27B51296-E796-41C2-96D5-DCA9C2A8CBB9}" type="parTrans" cxnId="{F5851F2D-29B5-4CEF-ABB2-0B2F88BDFC32}">
      <dgm:prSet/>
      <dgm:spPr/>
      <dgm:t>
        <a:bodyPr/>
        <a:lstStyle/>
        <a:p>
          <a:pPr algn="ctr"/>
          <a:endParaRPr lang="en-US"/>
        </a:p>
      </dgm:t>
    </dgm:pt>
    <dgm:pt modelId="{F221F18F-3AD1-4715-8F51-ACD3347985B7}" type="sibTrans" cxnId="{F5851F2D-29B5-4CEF-ABB2-0B2F88BDFC32}">
      <dgm:prSet/>
      <dgm:spPr/>
      <dgm:t>
        <a:bodyPr/>
        <a:lstStyle/>
        <a:p>
          <a:pPr algn="ctr"/>
          <a:endParaRPr lang="en-US"/>
        </a:p>
      </dgm:t>
    </dgm:pt>
    <dgm:pt modelId="{4A88DB76-C181-44FB-BA90-7764679DE250}">
      <dgm:prSet phldrT="[Text]"/>
      <dgm:spPr/>
      <dgm:t>
        <a:bodyPr/>
        <a:lstStyle/>
        <a:p>
          <a:pPr algn="ctr"/>
          <a:r>
            <a:rPr lang="en-US" b="1" dirty="0"/>
            <a:t>National Case Management Authority</a:t>
          </a:r>
        </a:p>
        <a:p>
          <a:pPr algn="ctr"/>
          <a:r>
            <a:rPr lang="en-US" b="1" dirty="0"/>
            <a:t>(October, 2012)</a:t>
          </a:r>
        </a:p>
      </dgm:t>
    </dgm:pt>
    <dgm:pt modelId="{B200C195-605A-4315-90F0-3F2C60CC1AC7}" type="parTrans" cxnId="{A417E71E-7AB1-4307-9608-75CCF7D65C81}">
      <dgm:prSet/>
      <dgm:spPr/>
      <dgm:t>
        <a:bodyPr/>
        <a:lstStyle/>
        <a:p>
          <a:pPr algn="ctr"/>
          <a:endParaRPr lang="en-US"/>
        </a:p>
      </dgm:t>
    </dgm:pt>
    <dgm:pt modelId="{231BDE9E-1EF3-4C91-99C2-56EE167CB2BB}" type="sibTrans" cxnId="{A417E71E-7AB1-4307-9608-75CCF7D65C81}">
      <dgm:prSet/>
      <dgm:spPr/>
      <dgm:t>
        <a:bodyPr/>
        <a:lstStyle/>
        <a:p>
          <a:pPr algn="ctr"/>
          <a:endParaRPr lang="en-US"/>
        </a:p>
      </dgm:t>
    </dgm:pt>
    <dgm:pt modelId="{8406D6EB-686A-4659-9F1E-7C69F74B17C3}">
      <dgm:prSet phldrT="[Text]"/>
      <dgm:spPr/>
      <dgm:t>
        <a:bodyPr/>
        <a:lstStyle/>
        <a:p>
          <a:pPr algn="ctr"/>
          <a:r>
            <a:rPr lang="en-US" b="1" dirty="0"/>
            <a:t>National Court Management Authority</a:t>
          </a:r>
        </a:p>
        <a:p>
          <a:pPr algn="ctr"/>
          <a:r>
            <a:rPr lang="en-US" b="1" dirty="0"/>
            <a:t>(November, 2012)</a:t>
          </a:r>
        </a:p>
      </dgm:t>
    </dgm:pt>
    <dgm:pt modelId="{57FF1100-FD4D-41AA-A0B6-FD57DE104C58}" type="parTrans" cxnId="{37F1858C-FFA4-45A3-BF9D-227CBC5747ED}">
      <dgm:prSet/>
      <dgm:spPr/>
      <dgm:t>
        <a:bodyPr/>
        <a:lstStyle/>
        <a:p>
          <a:pPr algn="ctr"/>
          <a:endParaRPr lang="en-US"/>
        </a:p>
      </dgm:t>
    </dgm:pt>
    <dgm:pt modelId="{C6DA45A9-C62E-4FE3-8A71-E17D3AD7C77E}" type="sibTrans" cxnId="{37F1858C-FFA4-45A3-BF9D-227CBC5747ED}">
      <dgm:prSet/>
      <dgm:spPr/>
      <dgm:t>
        <a:bodyPr/>
        <a:lstStyle/>
        <a:p>
          <a:pPr algn="ctr"/>
          <a:endParaRPr lang="en-US"/>
        </a:p>
      </dgm:t>
    </dgm:pt>
    <dgm:pt modelId="{AB4ACFA0-0B3F-457C-8600-B042D8ED0455}" type="pres">
      <dgm:prSet presAssocID="{434288AB-1B8C-4B49-A4CE-04704B5E1BAC}" presName="rootnode" presStyleCnt="0">
        <dgm:presLayoutVars>
          <dgm:chMax/>
          <dgm:chPref/>
          <dgm:dir/>
          <dgm:animLvl val="lvl"/>
        </dgm:presLayoutVars>
      </dgm:prSet>
      <dgm:spPr/>
      <dgm:t>
        <a:bodyPr/>
        <a:lstStyle/>
        <a:p>
          <a:endParaRPr lang="en-US"/>
        </a:p>
      </dgm:t>
    </dgm:pt>
    <dgm:pt modelId="{9F23346D-86D8-4B96-8F3D-DA6FEDD51050}" type="pres">
      <dgm:prSet presAssocID="{8EE93D59-D0EF-45C5-A9BB-F508665009A1}" presName="composite" presStyleCnt="0"/>
      <dgm:spPr/>
      <dgm:t>
        <a:bodyPr/>
        <a:lstStyle/>
        <a:p>
          <a:endParaRPr lang="en-US"/>
        </a:p>
      </dgm:t>
    </dgm:pt>
    <dgm:pt modelId="{67C311F4-DED4-404C-A0E0-A3F66145F20B}" type="pres">
      <dgm:prSet presAssocID="{8EE93D59-D0EF-45C5-A9BB-F508665009A1}" presName="bentUpArrow1" presStyleLbl="alignImgPlace1" presStyleIdx="0" presStyleCnt="2"/>
      <dgm:spPr/>
      <dgm:t>
        <a:bodyPr/>
        <a:lstStyle/>
        <a:p>
          <a:endParaRPr lang="en-US"/>
        </a:p>
      </dgm:t>
    </dgm:pt>
    <dgm:pt modelId="{1CC2C0B9-D1D1-4536-A4C7-464B9C41EBA2}" type="pres">
      <dgm:prSet presAssocID="{8EE93D59-D0EF-45C5-A9BB-F508665009A1}" presName="ParentText" presStyleLbl="node1" presStyleIdx="0" presStyleCnt="3">
        <dgm:presLayoutVars>
          <dgm:chMax val="1"/>
          <dgm:chPref val="1"/>
          <dgm:bulletEnabled val="1"/>
        </dgm:presLayoutVars>
      </dgm:prSet>
      <dgm:spPr/>
      <dgm:t>
        <a:bodyPr/>
        <a:lstStyle/>
        <a:p>
          <a:endParaRPr lang="en-US"/>
        </a:p>
      </dgm:t>
    </dgm:pt>
    <dgm:pt modelId="{6FD0CA4C-EDC6-46A0-A55E-3B7F0CCC2826}" type="pres">
      <dgm:prSet presAssocID="{8EE93D59-D0EF-45C5-A9BB-F508665009A1}" presName="ChildText" presStyleLbl="revTx" presStyleIdx="0" presStyleCnt="2">
        <dgm:presLayoutVars>
          <dgm:chMax val="0"/>
          <dgm:chPref val="0"/>
          <dgm:bulletEnabled val="1"/>
        </dgm:presLayoutVars>
      </dgm:prSet>
      <dgm:spPr/>
      <dgm:t>
        <a:bodyPr/>
        <a:lstStyle/>
        <a:p>
          <a:endParaRPr lang="en-US"/>
        </a:p>
      </dgm:t>
    </dgm:pt>
    <dgm:pt modelId="{3E84E6AE-4AC6-40F6-A267-CAA67CA1313E}" type="pres">
      <dgm:prSet presAssocID="{F221F18F-3AD1-4715-8F51-ACD3347985B7}" presName="sibTrans" presStyleCnt="0"/>
      <dgm:spPr/>
      <dgm:t>
        <a:bodyPr/>
        <a:lstStyle/>
        <a:p>
          <a:endParaRPr lang="en-US"/>
        </a:p>
      </dgm:t>
    </dgm:pt>
    <dgm:pt modelId="{946D5660-B13E-475A-9F2A-A7284F2AD25F}" type="pres">
      <dgm:prSet presAssocID="{4A88DB76-C181-44FB-BA90-7764679DE250}" presName="composite" presStyleCnt="0"/>
      <dgm:spPr/>
      <dgm:t>
        <a:bodyPr/>
        <a:lstStyle/>
        <a:p>
          <a:endParaRPr lang="en-US"/>
        </a:p>
      </dgm:t>
    </dgm:pt>
    <dgm:pt modelId="{8D784805-A1D0-42B5-90D0-903B677E2FAA}" type="pres">
      <dgm:prSet presAssocID="{4A88DB76-C181-44FB-BA90-7764679DE250}" presName="bentUpArrow1" presStyleLbl="alignImgPlace1" presStyleIdx="1" presStyleCnt="2"/>
      <dgm:spPr/>
      <dgm:t>
        <a:bodyPr/>
        <a:lstStyle/>
        <a:p>
          <a:endParaRPr lang="en-US"/>
        </a:p>
      </dgm:t>
    </dgm:pt>
    <dgm:pt modelId="{83C154AC-2874-42A9-B6F0-F6673CFD0929}" type="pres">
      <dgm:prSet presAssocID="{4A88DB76-C181-44FB-BA90-7764679DE250}" presName="ParentText" presStyleLbl="node1" presStyleIdx="1" presStyleCnt="3" custLinFactNeighborY="-2215">
        <dgm:presLayoutVars>
          <dgm:chMax val="1"/>
          <dgm:chPref val="1"/>
          <dgm:bulletEnabled val="1"/>
        </dgm:presLayoutVars>
      </dgm:prSet>
      <dgm:spPr/>
      <dgm:t>
        <a:bodyPr/>
        <a:lstStyle/>
        <a:p>
          <a:endParaRPr lang="en-US"/>
        </a:p>
      </dgm:t>
    </dgm:pt>
    <dgm:pt modelId="{964FF53F-D375-4429-BB40-B2311F381144}" type="pres">
      <dgm:prSet presAssocID="{4A88DB76-C181-44FB-BA90-7764679DE250}" presName="ChildText" presStyleLbl="revTx" presStyleIdx="1" presStyleCnt="2">
        <dgm:presLayoutVars>
          <dgm:chMax val="0"/>
          <dgm:chPref val="0"/>
          <dgm:bulletEnabled val="1"/>
        </dgm:presLayoutVars>
      </dgm:prSet>
      <dgm:spPr/>
      <dgm:t>
        <a:bodyPr/>
        <a:lstStyle/>
        <a:p>
          <a:endParaRPr lang="en-US"/>
        </a:p>
      </dgm:t>
    </dgm:pt>
    <dgm:pt modelId="{7395FCF2-26F3-4484-A259-CBABF44E3350}" type="pres">
      <dgm:prSet presAssocID="{231BDE9E-1EF3-4C91-99C2-56EE167CB2BB}" presName="sibTrans" presStyleCnt="0"/>
      <dgm:spPr/>
      <dgm:t>
        <a:bodyPr/>
        <a:lstStyle/>
        <a:p>
          <a:endParaRPr lang="en-US"/>
        </a:p>
      </dgm:t>
    </dgm:pt>
    <dgm:pt modelId="{E93E3B19-AAEB-4EE4-A9BC-DA92303A18F8}" type="pres">
      <dgm:prSet presAssocID="{8406D6EB-686A-4659-9F1E-7C69F74B17C3}" presName="composite" presStyleCnt="0"/>
      <dgm:spPr/>
      <dgm:t>
        <a:bodyPr/>
        <a:lstStyle/>
        <a:p>
          <a:endParaRPr lang="en-US"/>
        </a:p>
      </dgm:t>
    </dgm:pt>
    <dgm:pt modelId="{5CB81431-4DAE-439F-A998-AF40368BBD6F}" type="pres">
      <dgm:prSet presAssocID="{8406D6EB-686A-4659-9F1E-7C69F74B17C3}" presName="ParentText" presStyleLbl="node1" presStyleIdx="2" presStyleCnt="3">
        <dgm:presLayoutVars>
          <dgm:chMax val="1"/>
          <dgm:chPref val="1"/>
          <dgm:bulletEnabled val="1"/>
        </dgm:presLayoutVars>
      </dgm:prSet>
      <dgm:spPr/>
      <dgm:t>
        <a:bodyPr/>
        <a:lstStyle/>
        <a:p>
          <a:endParaRPr lang="en-US"/>
        </a:p>
      </dgm:t>
    </dgm:pt>
  </dgm:ptLst>
  <dgm:cxnLst>
    <dgm:cxn modelId="{582F0274-7DB0-4C7A-9490-49DE3E3A57F1}" type="presOf" srcId="{8EE93D59-D0EF-45C5-A9BB-F508665009A1}" destId="{1CC2C0B9-D1D1-4536-A4C7-464B9C41EBA2}" srcOrd="0" destOrd="0" presId="urn:microsoft.com/office/officeart/2005/8/layout/StepDownProcess"/>
    <dgm:cxn modelId="{68737B73-A673-439D-A76D-855D3D3470B8}" type="presOf" srcId="{4A88DB76-C181-44FB-BA90-7764679DE250}" destId="{83C154AC-2874-42A9-B6F0-F6673CFD0929}" srcOrd="0" destOrd="0" presId="urn:microsoft.com/office/officeart/2005/8/layout/StepDownProcess"/>
    <dgm:cxn modelId="{B6A02464-F1C3-40EE-A51B-D6E410BEAE48}" type="presOf" srcId="{434288AB-1B8C-4B49-A4CE-04704B5E1BAC}" destId="{AB4ACFA0-0B3F-457C-8600-B042D8ED0455}" srcOrd="0" destOrd="0" presId="urn:microsoft.com/office/officeart/2005/8/layout/StepDownProcess"/>
    <dgm:cxn modelId="{37F1858C-FFA4-45A3-BF9D-227CBC5747ED}" srcId="{434288AB-1B8C-4B49-A4CE-04704B5E1BAC}" destId="{8406D6EB-686A-4659-9F1E-7C69F74B17C3}" srcOrd="2" destOrd="0" parTransId="{57FF1100-FD4D-41AA-A0B6-FD57DE104C58}" sibTransId="{C6DA45A9-C62E-4FE3-8A71-E17D3AD7C77E}"/>
    <dgm:cxn modelId="{F5851F2D-29B5-4CEF-ABB2-0B2F88BDFC32}" srcId="{434288AB-1B8C-4B49-A4CE-04704B5E1BAC}" destId="{8EE93D59-D0EF-45C5-A9BB-F508665009A1}" srcOrd="0" destOrd="0" parTransId="{27B51296-E796-41C2-96D5-DCA9C2A8CBB9}" sibTransId="{F221F18F-3AD1-4715-8F51-ACD3347985B7}"/>
    <dgm:cxn modelId="{15F32C1C-D991-4F96-903C-5B9BEA44BBA6}" type="presOf" srcId="{8406D6EB-686A-4659-9F1E-7C69F74B17C3}" destId="{5CB81431-4DAE-439F-A998-AF40368BBD6F}" srcOrd="0" destOrd="0" presId="urn:microsoft.com/office/officeart/2005/8/layout/StepDownProcess"/>
    <dgm:cxn modelId="{A417E71E-7AB1-4307-9608-75CCF7D65C81}" srcId="{434288AB-1B8C-4B49-A4CE-04704B5E1BAC}" destId="{4A88DB76-C181-44FB-BA90-7764679DE250}" srcOrd="1" destOrd="0" parTransId="{B200C195-605A-4315-90F0-3F2C60CC1AC7}" sibTransId="{231BDE9E-1EF3-4C91-99C2-56EE167CB2BB}"/>
    <dgm:cxn modelId="{5CAF914E-82AF-4E30-A5D4-AE8037388D47}" type="presParOf" srcId="{AB4ACFA0-0B3F-457C-8600-B042D8ED0455}" destId="{9F23346D-86D8-4B96-8F3D-DA6FEDD51050}" srcOrd="0" destOrd="0" presId="urn:microsoft.com/office/officeart/2005/8/layout/StepDownProcess"/>
    <dgm:cxn modelId="{96170DB2-D092-4248-8BB4-C90E00321DE7}" type="presParOf" srcId="{9F23346D-86D8-4B96-8F3D-DA6FEDD51050}" destId="{67C311F4-DED4-404C-A0E0-A3F66145F20B}" srcOrd="0" destOrd="0" presId="urn:microsoft.com/office/officeart/2005/8/layout/StepDownProcess"/>
    <dgm:cxn modelId="{F0A5557E-F03E-47B1-9F90-8BEFD2840D7A}" type="presParOf" srcId="{9F23346D-86D8-4B96-8F3D-DA6FEDD51050}" destId="{1CC2C0B9-D1D1-4536-A4C7-464B9C41EBA2}" srcOrd="1" destOrd="0" presId="urn:microsoft.com/office/officeart/2005/8/layout/StepDownProcess"/>
    <dgm:cxn modelId="{F62B07A7-5C4C-4C07-8708-0AFE3B51F990}" type="presParOf" srcId="{9F23346D-86D8-4B96-8F3D-DA6FEDD51050}" destId="{6FD0CA4C-EDC6-46A0-A55E-3B7F0CCC2826}" srcOrd="2" destOrd="0" presId="urn:microsoft.com/office/officeart/2005/8/layout/StepDownProcess"/>
    <dgm:cxn modelId="{A12F8AAE-EB8E-4506-AFB9-D64DD3D60503}" type="presParOf" srcId="{AB4ACFA0-0B3F-457C-8600-B042D8ED0455}" destId="{3E84E6AE-4AC6-40F6-A267-CAA67CA1313E}" srcOrd="1" destOrd="0" presId="urn:microsoft.com/office/officeart/2005/8/layout/StepDownProcess"/>
    <dgm:cxn modelId="{A5FB3588-3ECD-49EF-8CF4-CF3A9D468F57}" type="presParOf" srcId="{AB4ACFA0-0B3F-457C-8600-B042D8ED0455}" destId="{946D5660-B13E-475A-9F2A-A7284F2AD25F}" srcOrd="2" destOrd="0" presId="urn:microsoft.com/office/officeart/2005/8/layout/StepDownProcess"/>
    <dgm:cxn modelId="{4F873530-2C2B-43C9-B3BC-1323D651EE16}" type="presParOf" srcId="{946D5660-B13E-475A-9F2A-A7284F2AD25F}" destId="{8D784805-A1D0-42B5-90D0-903B677E2FAA}" srcOrd="0" destOrd="0" presId="urn:microsoft.com/office/officeart/2005/8/layout/StepDownProcess"/>
    <dgm:cxn modelId="{80C2B3B5-EB8D-402B-82C9-1063421ED8F7}" type="presParOf" srcId="{946D5660-B13E-475A-9F2A-A7284F2AD25F}" destId="{83C154AC-2874-42A9-B6F0-F6673CFD0929}" srcOrd="1" destOrd="0" presId="urn:microsoft.com/office/officeart/2005/8/layout/StepDownProcess"/>
    <dgm:cxn modelId="{5E07E03F-2C6C-4428-8AE2-6ECCEF1429C4}" type="presParOf" srcId="{946D5660-B13E-475A-9F2A-A7284F2AD25F}" destId="{964FF53F-D375-4429-BB40-B2311F381144}" srcOrd="2" destOrd="0" presId="urn:microsoft.com/office/officeart/2005/8/layout/StepDownProcess"/>
    <dgm:cxn modelId="{3C9A0ED0-75DE-4DC9-BD36-C9C15A7831F6}" type="presParOf" srcId="{AB4ACFA0-0B3F-457C-8600-B042D8ED0455}" destId="{7395FCF2-26F3-4484-A259-CBABF44E3350}" srcOrd="3" destOrd="0" presId="urn:microsoft.com/office/officeart/2005/8/layout/StepDownProcess"/>
    <dgm:cxn modelId="{20AAB98B-DDA3-4B24-BF74-BF3D65236762}" type="presParOf" srcId="{AB4ACFA0-0B3F-457C-8600-B042D8ED0455}" destId="{E93E3B19-AAEB-4EE4-A9BC-DA92303A18F8}" srcOrd="4" destOrd="0" presId="urn:microsoft.com/office/officeart/2005/8/layout/StepDownProcess"/>
    <dgm:cxn modelId="{E4AE654B-3314-46E7-92EB-0A6F44EE0D88}" type="presParOf" srcId="{E93E3B19-AAEB-4EE4-A9BC-DA92303A18F8}" destId="{5CB81431-4DAE-439F-A998-AF40368BBD6F}"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1C9369-8219-435D-BEDD-2BC29DF5B0DF}"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en-US"/>
        </a:p>
      </dgm:t>
    </dgm:pt>
    <dgm:pt modelId="{20EF30E8-0A08-4A3F-918B-23E808107211}">
      <dgm:prSet phldrT="[Text]"/>
      <dgm:spPr/>
      <dgm:t>
        <a:bodyPr/>
        <a:lstStyle/>
        <a:p>
          <a:r>
            <a:rPr lang="en-US" b="1" dirty="0"/>
            <a:t>National Court Management Authority (NCMA)</a:t>
          </a:r>
        </a:p>
      </dgm:t>
    </dgm:pt>
    <dgm:pt modelId="{2B1D6983-B5CF-4631-B49C-BB838A3D58EF}" type="parTrans" cxnId="{9BC87BCB-92DA-439E-90EC-3185FC5C31CF}">
      <dgm:prSet/>
      <dgm:spPr/>
      <dgm:t>
        <a:bodyPr/>
        <a:lstStyle/>
        <a:p>
          <a:endParaRPr lang="en-US"/>
        </a:p>
      </dgm:t>
    </dgm:pt>
    <dgm:pt modelId="{E7C08EB1-61A8-4320-98B5-B3834769AE40}" type="sibTrans" cxnId="{9BC87BCB-92DA-439E-90EC-3185FC5C31CF}">
      <dgm:prSet/>
      <dgm:spPr/>
      <dgm:t>
        <a:bodyPr/>
        <a:lstStyle/>
        <a:p>
          <a:endParaRPr lang="en-US"/>
        </a:p>
      </dgm:t>
    </dgm:pt>
    <dgm:pt modelId="{21D7D089-213D-49D9-BF2C-BF317E709127}">
      <dgm:prSet phldrT="[Text]"/>
      <dgm:spPr/>
      <dgm:t>
        <a:bodyPr/>
        <a:lstStyle/>
        <a:p>
          <a:r>
            <a:rPr lang="en-US" b="1" dirty="0"/>
            <a:t>Court Manager at Supreme Court</a:t>
          </a:r>
        </a:p>
      </dgm:t>
    </dgm:pt>
    <dgm:pt modelId="{06774977-9A3F-4029-91F2-3A59ACB05534}" type="parTrans" cxnId="{DCBAB249-F85B-4160-8C39-DF49E784072E}">
      <dgm:prSet/>
      <dgm:spPr/>
      <dgm:t>
        <a:bodyPr/>
        <a:lstStyle/>
        <a:p>
          <a:endParaRPr lang="en-US"/>
        </a:p>
      </dgm:t>
    </dgm:pt>
    <dgm:pt modelId="{C2513AD7-1540-4458-954B-DB1739323F55}" type="sibTrans" cxnId="{DCBAB249-F85B-4160-8C39-DF49E784072E}">
      <dgm:prSet/>
      <dgm:spPr/>
      <dgm:t>
        <a:bodyPr/>
        <a:lstStyle/>
        <a:p>
          <a:endParaRPr lang="en-US"/>
        </a:p>
      </dgm:t>
    </dgm:pt>
    <dgm:pt modelId="{49231CCC-0579-4786-9BE8-0741A87173C8}">
      <dgm:prSet phldrT="[Text]"/>
      <dgm:spPr/>
      <dgm:t>
        <a:bodyPr/>
        <a:lstStyle/>
        <a:p>
          <a:r>
            <a:rPr lang="en-US" b="1" dirty="0"/>
            <a:t>Court Manager at High Courts </a:t>
          </a:r>
        </a:p>
      </dgm:t>
    </dgm:pt>
    <dgm:pt modelId="{88977183-215E-4C0E-8515-078329DFD1F4}" type="parTrans" cxnId="{8ECA541C-0E6D-42E2-BBD8-7912CE637342}">
      <dgm:prSet/>
      <dgm:spPr/>
      <dgm:t>
        <a:bodyPr/>
        <a:lstStyle/>
        <a:p>
          <a:endParaRPr lang="en-US"/>
        </a:p>
      </dgm:t>
    </dgm:pt>
    <dgm:pt modelId="{BE2FA099-8108-4C02-A6A0-D2EFA7B5BD24}" type="sibTrans" cxnId="{8ECA541C-0E6D-42E2-BBD8-7912CE637342}">
      <dgm:prSet/>
      <dgm:spPr/>
      <dgm:t>
        <a:bodyPr/>
        <a:lstStyle/>
        <a:p>
          <a:endParaRPr lang="en-US"/>
        </a:p>
      </dgm:t>
    </dgm:pt>
    <dgm:pt modelId="{2D044D5D-0AE1-4364-958E-DF94AB1E5DA0}">
      <dgm:prSet phldrT="[Text]"/>
      <dgm:spPr/>
      <dgm:t>
        <a:bodyPr/>
        <a:lstStyle/>
        <a:p>
          <a:r>
            <a:rPr lang="en-US" b="1" dirty="0"/>
            <a:t>Court Manager at District Courts</a:t>
          </a:r>
        </a:p>
      </dgm:t>
    </dgm:pt>
    <dgm:pt modelId="{40A6DECD-B3B5-4168-9771-579DB4FB66D1}" type="parTrans" cxnId="{D7D1C7E2-ABFB-45C1-9716-93EB09F4A101}">
      <dgm:prSet/>
      <dgm:spPr/>
      <dgm:t>
        <a:bodyPr/>
        <a:lstStyle/>
        <a:p>
          <a:endParaRPr lang="en-US"/>
        </a:p>
      </dgm:t>
    </dgm:pt>
    <dgm:pt modelId="{FCF41861-9182-4AF7-AB9F-9E2BC872F7DB}" type="sibTrans" cxnId="{D7D1C7E2-ABFB-45C1-9716-93EB09F4A101}">
      <dgm:prSet/>
      <dgm:spPr/>
      <dgm:t>
        <a:bodyPr/>
        <a:lstStyle/>
        <a:p>
          <a:endParaRPr lang="en-US"/>
        </a:p>
      </dgm:t>
    </dgm:pt>
    <dgm:pt modelId="{A2DF0FB3-12D1-4AF7-ABC1-262B7B545E8A}">
      <dgm:prSet/>
      <dgm:spPr/>
      <dgm:t>
        <a:bodyPr/>
        <a:lstStyle/>
        <a:p>
          <a:r>
            <a:rPr lang="en-US" b="1" dirty="0"/>
            <a:t>Court Manager Quasi Judicial Bodies</a:t>
          </a:r>
        </a:p>
      </dgm:t>
    </dgm:pt>
    <dgm:pt modelId="{387A9193-2EF7-4D42-BEB1-BBB6EF1F786D}" type="parTrans" cxnId="{1AE59D19-E1AE-4410-BB91-3CD2698A8D20}">
      <dgm:prSet/>
      <dgm:spPr/>
      <dgm:t>
        <a:bodyPr/>
        <a:lstStyle/>
        <a:p>
          <a:endParaRPr lang="en-US"/>
        </a:p>
      </dgm:t>
    </dgm:pt>
    <dgm:pt modelId="{D155472E-C39A-4740-8EDF-75B072F0F06E}" type="sibTrans" cxnId="{1AE59D19-E1AE-4410-BB91-3CD2698A8D20}">
      <dgm:prSet/>
      <dgm:spPr/>
      <dgm:t>
        <a:bodyPr/>
        <a:lstStyle/>
        <a:p>
          <a:endParaRPr lang="en-US"/>
        </a:p>
      </dgm:t>
    </dgm:pt>
    <dgm:pt modelId="{14E3CA76-6B16-4FA2-B9AE-CA9047FA8CE5}" type="pres">
      <dgm:prSet presAssocID="{2B1C9369-8219-435D-BEDD-2BC29DF5B0DF}" presName="hierChild1" presStyleCnt="0">
        <dgm:presLayoutVars>
          <dgm:orgChart val="1"/>
          <dgm:chPref val="1"/>
          <dgm:dir/>
          <dgm:animOne val="branch"/>
          <dgm:animLvl val="lvl"/>
          <dgm:resizeHandles/>
        </dgm:presLayoutVars>
      </dgm:prSet>
      <dgm:spPr/>
      <dgm:t>
        <a:bodyPr/>
        <a:lstStyle/>
        <a:p>
          <a:endParaRPr lang="en-US"/>
        </a:p>
      </dgm:t>
    </dgm:pt>
    <dgm:pt modelId="{CA04FF25-6400-4741-95E3-E5987DAA80E8}" type="pres">
      <dgm:prSet presAssocID="{20EF30E8-0A08-4A3F-918B-23E808107211}" presName="hierRoot1" presStyleCnt="0">
        <dgm:presLayoutVars>
          <dgm:hierBranch val="init"/>
        </dgm:presLayoutVars>
      </dgm:prSet>
      <dgm:spPr/>
      <dgm:t>
        <a:bodyPr/>
        <a:lstStyle/>
        <a:p>
          <a:endParaRPr lang="en-US"/>
        </a:p>
      </dgm:t>
    </dgm:pt>
    <dgm:pt modelId="{A651735C-3273-4A99-B3AC-A53B34B0BA82}" type="pres">
      <dgm:prSet presAssocID="{20EF30E8-0A08-4A3F-918B-23E808107211}" presName="rootComposite1" presStyleCnt="0"/>
      <dgm:spPr/>
      <dgm:t>
        <a:bodyPr/>
        <a:lstStyle/>
        <a:p>
          <a:endParaRPr lang="en-US"/>
        </a:p>
      </dgm:t>
    </dgm:pt>
    <dgm:pt modelId="{699A1B19-C14D-4DAA-86D1-32F2E2DA00D6}" type="pres">
      <dgm:prSet presAssocID="{20EF30E8-0A08-4A3F-918B-23E808107211}" presName="rootText1" presStyleLbl="node0" presStyleIdx="0" presStyleCnt="1" custScaleX="175414" custScaleY="105833">
        <dgm:presLayoutVars>
          <dgm:chPref val="3"/>
        </dgm:presLayoutVars>
      </dgm:prSet>
      <dgm:spPr/>
      <dgm:t>
        <a:bodyPr/>
        <a:lstStyle/>
        <a:p>
          <a:endParaRPr lang="en-US"/>
        </a:p>
      </dgm:t>
    </dgm:pt>
    <dgm:pt modelId="{BCDA6949-B36D-4DD8-BE2A-D3C68D5AE253}" type="pres">
      <dgm:prSet presAssocID="{20EF30E8-0A08-4A3F-918B-23E808107211}" presName="rootConnector1" presStyleLbl="node1" presStyleIdx="0" presStyleCnt="0"/>
      <dgm:spPr/>
      <dgm:t>
        <a:bodyPr/>
        <a:lstStyle/>
        <a:p>
          <a:endParaRPr lang="en-US"/>
        </a:p>
      </dgm:t>
    </dgm:pt>
    <dgm:pt modelId="{94935BD0-F7D5-4B6E-B198-F240EA8B1F46}" type="pres">
      <dgm:prSet presAssocID="{20EF30E8-0A08-4A3F-918B-23E808107211}" presName="hierChild2" presStyleCnt="0"/>
      <dgm:spPr/>
      <dgm:t>
        <a:bodyPr/>
        <a:lstStyle/>
        <a:p>
          <a:endParaRPr lang="en-US"/>
        </a:p>
      </dgm:t>
    </dgm:pt>
    <dgm:pt modelId="{026740C3-3CF7-483E-8698-AD828F4E2525}" type="pres">
      <dgm:prSet presAssocID="{06774977-9A3F-4029-91F2-3A59ACB05534}" presName="Name37" presStyleLbl="parChTrans1D2" presStyleIdx="0" presStyleCnt="4"/>
      <dgm:spPr/>
      <dgm:t>
        <a:bodyPr/>
        <a:lstStyle/>
        <a:p>
          <a:endParaRPr lang="en-US"/>
        </a:p>
      </dgm:t>
    </dgm:pt>
    <dgm:pt modelId="{0255A84B-FDB8-4B40-98E6-22AEE419F1BA}" type="pres">
      <dgm:prSet presAssocID="{21D7D089-213D-49D9-BF2C-BF317E709127}" presName="hierRoot2" presStyleCnt="0">
        <dgm:presLayoutVars>
          <dgm:hierBranch val="init"/>
        </dgm:presLayoutVars>
      </dgm:prSet>
      <dgm:spPr/>
      <dgm:t>
        <a:bodyPr/>
        <a:lstStyle/>
        <a:p>
          <a:endParaRPr lang="en-US"/>
        </a:p>
      </dgm:t>
    </dgm:pt>
    <dgm:pt modelId="{ADFB4CEC-8625-4835-BBE8-419596E4E59C}" type="pres">
      <dgm:prSet presAssocID="{21D7D089-213D-49D9-BF2C-BF317E709127}" presName="rootComposite" presStyleCnt="0"/>
      <dgm:spPr/>
      <dgm:t>
        <a:bodyPr/>
        <a:lstStyle/>
        <a:p>
          <a:endParaRPr lang="en-US"/>
        </a:p>
      </dgm:t>
    </dgm:pt>
    <dgm:pt modelId="{2C207856-4347-4782-933A-328B43E3D997}" type="pres">
      <dgm:prSet presAssocID="{21D7D089-213D-49D9-BF2C-BF317E709127}" presName="rootText" presStyleLbl="node2" presStyleIdx="0" presStyleCnt="4">
        <dgm:presLayoutVars>
          <dgm:chPref val="3"/>
        </dgm:presLayoutVars>
      </dgm:prSet>
      <dgm:spPr/>
      <dgm:t>
        <a:bodyPr/>
        <a:lstStyle/>
        <a:p>
          <a:endParaRPr lang="en-US"/>
        </a:p>
      </dgm:t>
    </dgm:pt>
    <dgm:pt modelId="{89BCEF10-1D05-4491-A79E-F506E682F058}" type="pres">
      <dgm:prSet presAssocID="{21D7D089-213D-49D9-BF2C-BF317E709127}" presName="rootConnector" presStyleLbl="node2" presStyleIdx="0" presStyleCnt="4"/>
      <dgm:spPr/>
      <dgm:t>
        <a:bodyPr/>
        <a:lstStyle/>
        <a:p>
          <a:endParaRPr lang="en-US"/>
        </a:p>
      </dgm:t>
    </dgm:pt>
    <dgm:pt modelId="{CE3C3FE4-9F41-44A7-904B-0EE20B419A31}" type="pres">
      <dgm:prSet presAssocID="{21D7D089-213D-49D9-BF2C-BF317E709127}" presName="hierChild4" presStyleCnt="0"/>
      <dgm:spPr/>
      <dgm:t>
        <a:bodyPr/>
        <a:lstStyle/>
        <a:p>
          <a:endParaRPr lang="en-US"/>
        </a:p>
      </dgm:t>
    </dgm:pt>
    <dgm:pt modelId="{ACA5D0C7-C00E-4EB1-B8A9-19143B45D06D}" type="pres">
      <dgm:prSet presAssocID="{21D7D089-213D-49D9-BF2C-BF317E709127}" presName="hierChild5" presStyleCnt="0"/>
      <dgm:spPr/>
      <dgm:t>
        <a:bodyPr/>
        <a:lstStyle/>
        <a:p>
          <a:endParaRPr lang="en-US"/>
        </a:p>
      </dgm:t>
    </dgm:pt>
    <dgm:pt modelId="{D058A5A7-8324-4886-B5B5-4040B809181E}" type="pres">
      <dgm:prSet presAssocID="{88977183-215E-4C0E-8515-078329DFD1F4}" presName="Name37" presStyleLbl="parChTrans1D2" presStyleIdx="1" presStyleCnt="4"/>
      <dgm:spPr/>
      <dgm:t>
        <a:bodyPr/>
        <a:lstStyle/>
        <a:p>
          <a:endParaRPr lang="en-US"/>
        </a:p>
      </dgm:t>
    </dgm:pt>
    <dgm:pt modelId="{EA9CA4CE-D7C6-4680-81C3-76BE4DF09E89}" type="pres">
      <dgm:prSet presAssocID="{49231CCC-0579-4786-9BE8-0741A87173C8}" presName="hierRoot2" presStyleCnt="0">
        <dgm:presLayoutVars>
          <dgm:hierBranch val="init"/>
        </dgm:presLayoutVars>
      </dgm:prSet>
      <dgm:spPr/>
      <dgm:t>
        <a:bodyPr/>
        <a:lstStyle/>
        <a:p>
          <a:endParaRPr lang="en-US"/>
        </a:p>
      </dgm:t>
    </dgm:pt>
    <dgm:pt modelId="{F4D9592C-F668-4D90-9196-84945692F566}" type="pres">
      <dgm:prSet presAssocID="{49231CCC-0579-4786-9BE8-0741A87173C8}" presName="rootComposite" presStyleCnt="0"/>
      <dgm:spPr/>
      <dgm:t>
        <a:bodyPr/>
        <a:lstStyle/>
        <a:p>
          <a:endParaRPr lang="en-US"/>
        </a:p>
      </dgm:t>
    </dgm:pt>
    <dgm:pt modelId="{792F65EE-8927-49EB-B32C-0C7EEBEDAFCE}" type="pres">
      <dgm:prSet presAssocID="{49231CCC-0579-4786-9BE8-0741A87173C8}" presName="rootText" presStyleLbl="node2" presStyleIdx="1" presStyleCnt="4">
        <dgm:presLayoutVars>
          <dgm:chPref val="3"/>
        </dgm:presLayoutVars>
      </dgm:prSet>
      <dgm:spPr/>
      <dgm:t>
        <a:bodyPr/>
        <a:lstStyle/>
        <a:p>
          <a:endParaRPr lang="en-US"/>
        </a:p>
      </dgm:t>
    </dgm:pt>
    <dgm:pt modelId="{8C9F6E68-57B8-40F6-B8CF-FF899DAB2314}" type="pres">
      <dgm:prSet presAssocID="{49231CCC-0579-4786-9BE8-0741A87173C8}" presName="rootConnector" presStyleLbl="node2" presStyleIdx="1" presStyleCnt="4"/>
      <dgm:spPr/>
      <dgm:t>
        <a:bodyPr/>
        <a:lstStyle/>
        <a:p>
          <a:endParaRPr lang="en-US"/>
        </a:p>
      </dgm:t>
    </dgm:pt>
    <dgm:pt modelId="{D9736C56-8657-4CA8-9808-D145320E6E36}" type="pres">
      <dgm:prSet presAssocID="{49231CCC-0579-4786-9BE8-0741A87173C8}" presName="hierChild4" presStyleCnt="0"/>
      <dgm:spPr/>
      <dgm:t>
        <a:bodyPr/>
        <a:lstStyle/>
        <a:p>
          <a:endParaRPr lang="en-US"/>
        </a:p>
      </dgm:t>
    </dgm:pt>
    <dgm:pt modelId="{2A10888F-6910-4925-A5AD-B5360A8FFF4F}" type="pres">
      <dgm:prSet presAssocID="{49231CCC-0579-4786-9BE8-0741A87173C8}" presName="hierChild5" presStyleCnt="0"/>
      <dgm:spPr/>
      <dgm:t>
        <a:bodyPr/>
        <a:lstStyle/>
        <a:p>
          <a:endParaRPr lang="en-US"/>
        </a:p>
      </dgm:t>
    </dgm:pt>
    <dgm:pt modelId="{5B62A32D-0222-4FDB-AB0A-E5FA468FF62B}" type="pres">
      <dgm:prSet presAssocID="{40A6DECD-B3B5-4168-9771-579DB4FB66D1}" presName="Name37" presStyleLbl="parChTrans1D2" presStyleIdx="2" presStyleCnt="4"/>
      <dgm:spPr/>
      <dgm:t>
        <a:bodyPr/>
        <a:lstStyle/>
        <a:p>
          <a:endParaRPr lang="en-US"/>
        </a:p>
      </dgm:t>
    </dgm:pt>
    <dgm:pt modelId="{92C9FFEF-3FDB-4752-B526-7D7EF2AE805C}" type="pres">
      <dgm:prSet presAssocID="{2D044D5D-0AE1-4364-958E-DF94AB1E5DA0}" presName="hierRoot2" presStyleCnt="0">
        <dgm:presLayoutVars>
          <dgm:hierBranch val="init"/>
        </dgm:presLayoutVars>
      </dgm:prSet>
      <dgm:spPr/>
      <dgm:t>
        <a:bodyPr/>
        <a:lstStyle/>
        <a:p>
          <a:endParaRPr lang="en-US"/>
        </a:p>
      </dgm:t>
    </dgm:pt>
    <dgm:pt modelId="{73C5795C-4F6C-4252-A463-AF15274D2BB3}" type="pres">
      <dgm:prSet presAssocID="{2D044D5D-0AE1-4364-958E-DF94AB1E5DA0}" presName="rootComposite" presStyleCnt="0"/>
      <dgm:spPr/>
      <dgm:t>
        <a:bodyPr/>
        <a:lstStyle/>
        <a:p>
          <a:endParaRPr lang="en-US"/>
        </a:p>
      </dgm:t>
    </dgm:pt>
    <dgm:pt modelId="{3E1F1A0B-7ECE-44AA-9D1C-A679253BACA8}" type="pres">
      <dgm:prSet presAssocID="{2D044D5D-0AE1-4364-958E-DF94AB1E5DA0}" presName="rootText" presStyleLbl="node2" presStyleIdx="2" presStyleCnt="4">
        <dgm:presLayoutVars>
          <dgm:chPref val="3"/>
        </dgm:presLayoutVars>
      </dgm:prSet>
      <dgm:spPr/>
      <dgm:t>
        <a:bodyPr/>
        <a:lstStyle/>
        <a:p>
          <a:endParaRPr lang="en-US"/>
        </a:p>
      </dgm:t>
    </dgm:pt>
    <dgm:pt modelId="{6F19DBF7-446A-4471-B306-EE5E0B9CF52D}" type="pres">
      <dgm:prSet presAssocID="{2D044D5D-0AE1-4364-958E-DF94AB1E5DA0}" presName="rootConnector" presStyleLbl="node2" presStyleIdx="2" presStyleCnt="4"/>
      <dgm:spPr/>
      <dgm:t>
        <a:bodyPr/>
        <a:lstStyle/>
        <a:p>
          <a:endParaRPr lang="en-US"/>
        </a:p>
      </dgm:t>
    </dgm:pt>
    <dgm:pt modelId="{9CE4A81C-6DA7-49F5-A6C9-B293A405D0EF}" type="pres">
      <dgm:prSet presAssocID="{2D044D5D-0AE1-4364-958E-DF94AB1E5DA0}" presName="hierChild4" presStyleCnt="0"/>
      <dgm:spPr/>
      <dgm:t>
        <a:bodyPr/>
        <a:lstStyle/>
        <a:p>
          <a:endParaRPr lang="en-US"/>
        </a:p>
      </dgm:t>
    </dgm:pt>
    <dgm:pt modelId="{093A2B74-614F-4729-AB33-9FBEEC8AC9F0}" type="pres">
      <dgm:prSet presAssocID="{2D044D5D-0AE1-4364-958E-DF94AB1E5DA0}" presName="hierChild5" presStyleCnt="0"/>
      <dgm:spPr/>
      <dgm:t>
        <a:bodyPr/>
        <a:lstStyle/>
        <a:p>
          <a:endParaRPr lang="en-US"/>
        </a:p>
      </dgm:t>
    </dgm:pt>
    <dgm:pt modelId="{D6A83BAE-0357-4C15-BD3E-33AC3786B2E9}" type="pres">
      <dgm:prSet presAssocID="{387A9193-2EF7-4D42-BEB1-BBB6EF1F786D}" presName="Name37" presStyleLbl="parChTrans1D2" presStyleIdx="3" presStyleCnt="4"/>
      <dgm:spPr/>
      <dgm:t>
        <a:bodyPr/>
        <a:lstStyle/>
        <a:p>
          <a:endParaRPr lang="en-US"/>
        </a:p>
      </dgm:t>
    </dgm:pt>
    <dgm:pt modelId="{7C5EB726-DD2E-4622-8705-D9CAD505DE12}" type="pres">
      <dgm:prSet presAssocID="{A2DF0FB3-12D1-4AF7-ABC1-262B7B545E8A}" presName="hierRoot2" presStyleCnt="0">
        <dgm:presLayoutVars>
          <dgm:hierBranch val="init"/>
        </dgm:presLayoutVars>
      </dgm:prSet>
      <dgm:spPr/>
      <dgm:t>
        <a:bodyPr/>
        <a:lstStyle/>
        <a:p>
          <a:endParaRPr lang="en-US"/>
        </a:p>
      </dgm:t>
    </dgm:pt>
    <dgm:pt modelId="{69DCC5C9-5698-4508-85C1-99184FCA6C86}" type="pres">
      <dgm:prSet presAssocID="{A2DF0FB3-12D1-4AF7-ABC1-262B7B545E8A}" presName="rootComposite" presStyleCnt="0"/>
      <dgm:spPr/>
      <dgm:t>
        <a:bodyPr/>
        <a:lstStyle/>
        <a:p>
          <a:endParaRPr lang="en-US"/>
        </a:p>
      </dgm:t>
    </dgm:pt>
    <dgm:pt modelId="{C091BC42-871C-40F0-A468-AB17C09D09F2}" type="pres">
      <dgm:prSet presAssocID="{A2DF0FB3-12D1-4AF7-ABC1-262B7B545E8A}" presName="rootText" presStyleLbl="node2" presStyleIdx="3" presStyleCnt="4">
        <dgm:presLayoutVars>
          <dgm:chPref val="3"/>
        </dgm:presLayoutVars>
      </dgm:prSet>
      <dgm:spPr/>
      <dgm:t>
        <a:bodyPr/>
        <a:lstStyle/>
        <a:p>
          <a:endParaRPr lang="en-US"/>
        </a:p>
      </dgm:t>
    </dgm:pt>
    <dgm:pt modelId="{36188971-85BA-40D0-8D4C-E1E451274A4F}" type="pres">
      <dgm:prSet presAssocID="{A2DF0FB3-12D1-4AF7-ABC1-262B7B545E8A}" presName="rootConnector" presStyleLbl="node2" presStyleIdx="3" presStyleCnt="4"/>
      <dgm:spPr/>
      <dgm:t>
        <a:bodyPr/>
        <a:lstStyle/>
        <a:p>
          <a:endParaRPr lang="en-US"/>
        </a:p>
      </dgm:t>
    </dgm:pt>
    <dgm:pt modelId="{8D4D1441-71A3-4BB3-A1BD-91EF937BFDC7}" type="pres">
      <dgm:prSet presAssocID="{A2DF0FB3-12D1-4AF7-ABC1-262B7B545E8A}" presName="hierChild4" presStyleCnt="0"/>
      <dgm:spPr/>
      <dgm:t>
        <a:bodyPr/>
        <a:lstStyle/>
        <a:p>
          <a:endParaRPr lang="en-US"/>
        </a:p>
      </dgm:t>
    </dgm:pt>
    <dgm:pt modelId="{266B743A-C9C6-4963-906B-65054845F539}" type="pres">
      <dgm:prSet presAssocID="{A2DF0FB3-12D1-4AF7-ABC1-262B7B545E8A}" presName="hierChild5" presStyleCnt="0"/>
      <dgm:spPr/>
      <dgm:t>
        <a:bodyPr/>
        <a:lstStyle/>
        <a:p>
          <a:endParaRPr lang="en-US"/>
        </a:p>
      </dgm:t>
    </dgm:pt>
    <dgm:pt modelId="{591076EA-CACF-44B3-B29C-83603A3A30AF}" type="pres">
      <dgm:prSet presAssocID="{20EF30E8-0A08-4A3F-918B-23E808107211}" presName="hierChild3" presStyleCnt="0"/>
      <dgm:spPr/>
      <dgm:t>
        <a:bodyPr/>
        <a:lstStyle/>
        <a:p>
          <a:endParaRPr lang="en-US"/>
        </a:p>
      </dgm:t>
    </dgm:pt>
  </dgm:ptLst>
  <dgm:cxnLst>
    <dgm:cxn modelId="{9BC87BCB-92DA-439E-90EC-3185FC5C31CF}" srcId="{2B1C9369-8219-435D-BEDD-2BC29DF5B0DF}" destId="{20EF30E8-0A08-4A3F-918B-23E808107211}" srcOrd="0" destOrd="0" parTransId="{2B1D6983-B5CF-4631-B49C-BB838A3D58EF}" sibTransId="{E7C08EB1-61A8-4320-98B5-B3834769AE40}"/>
    <dgm:cxn modelId="{97FFCE6C-8199-4F40-BCAE-AA245E874A8D}" type="presOf" srcId="{2D044D5D-0AE1-4364-958E-DF94AB1E5DA0}" destId="{6F19DBF7-446A-4471-B306-EE5E0B9CF52D}" srcOrd="1" destOrd="0" presId="urn:microsoft.com/office/officeart/2005/8/layout/orgChart1"/>
    <dgm:cxn modelId="{25AC5FA8-E73D-49B5-977E-C6747B1C85FF}" type="presOf" srcId="{387A9193-2EF7-4D42-BEB1-BBB6EF1F786D}" destId="{D6A83BAE-0357-4C15-BD3E-33AC3786B2E9}" srcOrd="0" destOrd="0" presId="urn:microsoft.com/office/officeart/2005/8/layout/orgChart1"/>
    <dgm:cxn modelId="{DCBAB249-F85B-4160-8C39-DF49E784072E}" srcId="{20EF30E8-0A08-4A3F-918B-23E808107211}" destId="{21D7D089-213D-49D9-BF2C-BF317E709127}" srcOrd="0" destOrd="0" parTransId="{06774977-9A3F-4029-91F2-3A59ACB05534}" sibTransId="{C2513AD7-1540-4458-954B-DB1739323F55}"/>
    <dgm:cxn modelId="{9227785A-022E-4F51-BCD8-61B91437A5A4}" type="presOf" srcId="{A2DF0FB3-12D1-4AF7-ABC1-262B7B545E8A}" destId="{C091BC42-871C-40F0-A468-AB17C09D09F2}" srcOrd="0" destOrd="0" presId="urn:microsoft.com/office/officeart/2005/8/layout/orgChart1"/>
    <dgm:cxn modelId="{0B146D8A-6DF6-4C61-9DAB-F602F0918550}" type="presOf" srcId="{06774977-9A3F-4029-91F2-3A59ACB05534}" destId="{026740C3-3CF7-483E-8698-AD828F4E2525}" srcOrd="0" destOrd="0" presId="urn:microsoft.com/office/officeart/2005/8/layout/orgChart1"/>
    <dgm:cxn modelId="{C3B434A3-A311-4EC0-928C-7050782491D7}" type="presOf" srcId="{40A6DECD-B3B5-4168-9771-579DB4FB66D1}" destId="{5B62A32D-0222-4FDB-AB0A-E5FA468FF62B}" srcOrd="0" destOrd="0" presId="urn:microsoft.com/office/officeart/2005/8/layout/orgChart1"/>
    <dgm:cxn modelId="{B35D4EC6-F073-4E20-8143-C6E4D24E2018}" type="presOf" srcId="{A2DF0FB3-12D1-4AF7-ABC1-262B7B545E8A}" destId="{36188971-85BA-40D0-8D4C-E1E451274A4F}" srcOrd="1" destOrd="0" presId="urn:microsoft.com/office/officeart/2005/8/layout/orgChart1"/>
    <dgm:cxn modelId="{C89A9D97-946A-492A-93C3-F60E1FC43400}" type="presOf" srcId="{2D044D5D-0AE1-4364-958E-DF94AB1E5DA0}" destId="{3E1F1A0B-7ECE-44AA-9D1C-A679253BACA8}" srcOrd="0" destOrd="0" presId="urn:microsoft.com/office/officeart/2005/8/layout/orgChart1"/>
    <dgm:cxn modelId="{797F4CB0-6840-4553-A7F0-BD626316099D}" type="presOf" srcId="{49231CCC-0579-4786-9BE8-0741A87173C8}" destId="{8C9F6E68-57B8-40F6-B8CF-FF899DAB2314}" srcOrd="1" destOrd="0" presId="urn:microsoft.com/office/officeart/2005/8/layout/orgChart1"/>
    <dgm:cxn modelId="{1AE59D19-E1AE-4410-BB91-3CD2698A8D20}" srcId="{20EF30E8-0A08-4A3F-918B-23E808107211}" destId="{A2DF0FB3-12D1-4AF7-ABC1-262B7B545E8A}" srcOrd="3" destOrd="0" parTransId="{387A9193-2EF7-4D42-BEB1-BBB6EF1F786D}" sibTransId="{D155472E-C39A-4740-8EDF-75B072F0F06E}"/>
    <dgm:cxn modelId="{E5E701C4-CB05-4A3F-9B77-ADB210D33710}" type="presOf" srcId="{49231CCC-0579-4786-9BE8-0741A87173C8}" destId="{792F65EE-8927-49EB-B32C-0C7EEBEDAFCE}" srcOrd="0" destOrd="0" presId="urn:microsoft.com/office/officeart/2005/8/layout/orgChart1"/>
    <dgm:cxn modelId="{1A6B0CA1-AB25-4F33-897A-9D52146C72AB}" type="presOf" srcId="{21D7D089-213D-49D9-BF2C-BF317E709127}" destId="{89BCEF10-1D05-4491-A79E-F506E682F058}" srcOrd="1" destOrd="0" presId="urn:microsoft.com/office/officeart/2005/8/layout/orgChart1"/>
    <dgm:cxn modelId="{8ECA541C-0E6D-42E2-BBD8-7912CE637342}" srcId="{20EF30E8-0A08-4A3F-918B-23E808107211}" destId="{49231CCC-0579-4786-9BE8-0741A87173C8}" srcOrd="1" destOrd="0" parTransId="{88977183-215E-4C0E-8515-078329DFD1F4}" sibTransId="{BE2FA099-8108-4C02-A6A0-D2EFA7B5BD24}"/>
    <dgm:cxn modelId="{E84A92AA-64BB-41D3-B565-43879A120E14}" type="presOf" srcId="{21D7D089-213D-49D9-BF2C-BF317E709127}" destId="{2C207856-4347-4782-933A-328B43E3D997}" srcOrd="0" destOrd="0" presId="urn:microsoft.com/office/officeart/2005/8/layout/orgChart1"/>
    <dgm:cxn modelId="{AE57DEC9-5217-4394-80C2-008971468CA0}" type="presOf" srcId="{88977183-215E-4C0E-8515-078329DFD1F4}" destId="{D058A5A7-8324-4886-B5B5-4040B809181E}" srcOrd="0" destOrd="0" presId="urn:microsoft.com/office/officeart/2005/8/layout/orgChart1"/>
    <dgm:cxn modelId="{D7D1C7E2-ABFB-45C1-9716-93EB09F4A101}" srcId="{20EF30E8-0A08-4A3F-918B-23E808107211}" destId="{2D044D5D-0AE1-4364-958E-DF94AB1E5DA0}" srcOrd="2" destOrd="0" parTransId="{40A6DECD-B3B5-4168-9771-579DB4FB66D1}" sibTransId="{FCF41861-9182-4AF7-AB9F-9E2BC872F7DB}"/>
    <dgm:cxn modelId="{38790649-0F97-4B34-BF62-561D1BEDCEBF}" type="presOf" srcId="{20EF30E8-0A08-4A3F-918B-23E808107211}" destId="{BCDA6949-B36D-4DD8-BE2A-D3C68D5AE253}" srcOrd="1" destOrd="0" presId="urn:microsoft.com/office/officeart/2005/8/layout/orgChart1"/>
    <dgm:cxn modelId="{EF890E20-BB10-4900-8D0A-B73032720468}" type="presOf" srcId="{20EF30E8-0A08-4A3F-918B-23E808107211}" destId="{699A1B19-C14D-4DAA-86D1-32F2E2DA00D6}" srcOrd="0" destOrd="0" presId="urn:microsoft.com/office/officeart/2005/8/layout/orgChart1"/>
    <dgm:cxn modelId="{E5964C19-FAF9-4A52-8EA8-DA9CAA357F54}" type="presOf" srcId="{2B1C9369-8219-435D-BEDD-2BC29DF5B0DF}" destId="{14E3CA76-6B16-4FA2-B9AE-CA9047FA8CE5}" srcOrd="0" destOrd="0" presId="urn:microsoft.com/office/officeart/2005/8/layout/orgChart1"/>
    <dgm:cxn modelId="{492FDF9D-036C-44F0-A3EE-86FBC8268EDD}" type="presParOf" srcId="{14E3CA76-6B16-4FA2-B9AE-CA9047FA8CE5}" destId="{CA04FF25-6400-4741-95E3-E5987DAA80E8}" srcOrd="0" destOrd="0" presId="urn:microsoft.com/office/officeart/2005/8/layout/orgChart1"/>
    <dgm:cxn modelId="{FC9E3B00-6687-42BF-81E3-9B0B48513D95}" type="presParOf" srcId="{CA04FF25-6400-4741-95E3-E5987DAA80E8}" destId="{A651735C-3273-4A99-B3AC-A53B34B0BA82}" srcOrd="0" destOrd="0" presId="urn:microsoft.com/office/officeart/2005/8/layout/orgChart1"/>
    <dgm:cxn modelId="{E7B3E6E4-8EBD-4A64-9E99-DE0C501B929F}" type="presParOf" srcId="{A651735C-3273-4A99-B3AC-A53B34B0BA82}" destId="{699A1B19-C14D-4DAA-86D1-32F2E2DA00D6}" srcOrd="0" destOrd="0" presId="urn:microsoft.com/office/officeart/2005/8/layout/orgChart1"/>
    <dgm:cxn modelId="{E76C46E9-A17F-4BA6-B99E-FAA4611792D9}" type="presParOf" srcId="{A651735C-3273-4A99-B3AC-A53B34B0BA82}" destId="{BCDA6949-B36D-4DD8-BE2A-D3C68D5AE253}" srcOrd="1" destOrd="0" presId="urn:microsoft.com/office/officeart/2005/8/layout/orgChart1"/>
    <dgm:cxn modelId="{D76CEEE6-BEEB-476A-B9B1-C515F6A25E0C}" type="presParOf" srcId="{CA04FF25-6400-4741-95E3-E5987DAA80E8}" destId="{94935BD0-F7D5-4B6E-B198-F240EA8B1F46}" srcOrd="1" destOrd="0" presId="urn:microsoft.com/office/officeart/2005/8/layout/orgChart1"/>
    <dgm:cxn modelId="{A5836A66-28F6-46B7-A1E0-BC7D744D1505}" type="presParOf" srcId="{94935BD0-F7D5-4B6E-B198-F240EA8B1F46}" destId="{026740C3-3CF7-483E-8698-AD828F4E2525}" srcOrd="0" destOrd="0" presId="urn:microsoft.com/office/officeart/2005/8/layout/orgChart1"/>
    <dgm:cxn modelId="{73112C2C-D9F2-40E3-99B3-FDDA436FD40D}" type="presParOf" srcId="{94935BD0-F7D5-4B6E-B198-F240EA8B1F46}" destId="{0255A84B-FDB8-4B40-98E6-22AEE419F1BA}" srcOrd="1" destOrd="0" presId="urn:microsoft.com/office/officeart/2005/8/layout/orgChart1"/>
    <dgm:cxn modelId="{8CCD18E1-5F46-4927-85C3-27B757384840}" type="presParOf" srcId="{0255A84B-FDB8-4B40-98E6-22AEE419F1BA}" destId="{ADFB4CEC-8625-4835-BBE8-419596E4E59C}" srcOrd="0" destOrd="0" presId="urn:microsoft.com/office/officeart/2005/8/layout/orgChart1"/>
    <dgm:cxn modelId="{0D8CB693-355E-4F5B-A229-B4DA3C74B81C}" type="presParOf" srcId="{ADFB4CEC-8625-4835-BBE8-419596E4E59C}" destId="{2C207856-4347-4782-933A-328B43E3D997}" srcOrd="0" destOrd="0" presId="urn:microsoft.com/office/officeart/2005/8/layout/orgChart1"/>
    <dgm:cxn modelId="{75C5A2EC-55B7-4A15-B534-8307E18428C3}" type="presParOf" srcId="{ADFB4CEC-8625-4835-BBE8-419596E4E59C}" destId="{89BCEF10-1D05-4491-A79E-F506E682F058}" srcOrd="1" destOrd="0" presId="urn:microsoft.com/office/officeart/2005/8/layout/orgChart1"/>
    <dgm:cxn modelId="{FE700BDC-BBBA-4E2D-AEED-E9752BD069B1}" type="presParOf" srcId="{0255A84B-FDB8-4B40-98E6-22AEE419F1BA}" destId="{CE3C3FE4-9F41-44A7-904B-0EE20B419A31}" srcOrd="1" destOrd="0" presId="urn:microsoft.com/office/officeart/2005/8/layout/orgChart1"/>
    <dgm:cxn modelId="{8464552E-D20E-4F81-8C2F-D2B5B5B92C26}" type="presParOf" srcId="{0255A84B-FDB8-4B40-98E6-22AEE419F1BA}" destId="{ACA5D0C7-C00E-4EB1-B8A9-19143B45D06D}" srcOrd="2" destOrd="0" presId="urn:microsoft.com/office/officeart/2005/8/layout/orgChart1"/>
    <dgm:cxn modelId="{F19E6A12-DF67-44CA-BB06-9208004FE1E9}" type="presParOf" srcId="{94935BD0-F7D5-4B6E-B198-F240EA8B1F46}" destId="{D058A5A7-8324-4886-B5B5-4040B809181E}" srcOrd="2" destOrd="0" presId="urn:microsoft.com/office/officeart/2005/8/layout/orgChart1"/>
    <dgm:cxn modelId="{427B1D84-2C64-450E-B616-2B4D8172A313}" type="presParOf" srcId="{94935BD0-F7D5-4B6E-B198-F240EA8B1F46}" destId="{EA9CA4CE-D7C6-4680-81C3-76BE4DF09E89}" srcOrd="3" destOrd="0" presId="urn:microsoft.com/office/officeart/2005/8/layout/orgChart1"/>
    <dgm:cxn modelId="{90A8FF1A-6DAD-40FD-AC4B-5269B65049D0}" type="presParOf" srcId="{EA9CA4CE-D7C6-4680-81C3-76BE4DF09E89}" destId="{F4D9592C-F668-4D90-9196-84945692F566}" srcOrd="0" destOrd="0" presId="urn:microsoft.com/office/officeart/2005/8/layout/orgChart1"/>
    <dgm:cxn modelId="{528F9432-DF3B-4223-BD46-1AB44FF93893}" type="presParOf" srcId="{F4D9592C-F668-4D90-9196-84945692F566}" destId="{792F65EE-8927-49EB-B32C-0C7EEBEDAFCE}" srcOrd="0" destOrd="0" presId="urn:microsoft.com/office/officeart/2005/8/layout/orgChart1"/>
    <dgm:cxn modelId="{167DC37F-2512-40BC-A4FD-CF3DEB94B439}" type="presParOf" srcId="{F4D9592C-F668-4D90-9196-84945692F566}" destId="{8C9F6E68-57B8-40F6-B8CF-FF899DAB2314}" srcOrd="1" destOrd="0" presId="urn:microsoft.com/office/officeart/2005/8/layout/orgChart1"/>
    <dgm:cxn modelId="{B2E18846-0130-4F46-B3B9-3D598A42BD54}" type="presParOf" srcId="{EA9CA4CE-D7C6-4680-81C3-76BE4DF09E89}" destId="{D9736C56-8657-4CA8-9808-D145320E6E36}" srcOrd="1" destOrd="0" presId="urn:microsoft.com/office/officeart/2005/8/layout/orgChart1"/>
    <dgm:cxn modelId="{0407F01E-4CA1-4C4A-8EE3-491CC23D80AF}" type="presParOf" srcId="{EA9CA4CE-D7C6-4680-81C3-76BE4DF09E89}" destId="{2A10888F-6910-4925-A5AD-B5360A8FFF4F}" srcOrd="2" destOrd="0" presId="urn:microsoft.com/office/officeart/2005/8/layout/orgChart1"/>
    <dgm:cxn modelId="{114CF7A1-8D4D-4D3D-94D1-477F4AD4C66D}" type="presParOf" srcId="{94935BD0-F7D5-4B6E-B198-F240EA8B1F46}" destId="{5B62A32D-0222-4FDB-AB0A-E5FA468FF62B}" srcOrd="4" destOrd="0" presId="urn:microsoft.com/office/officeart/2005/8/layout/orgChart1"/>
    <dgm:cxn modelId="{7BE36328-0C7F-4415-B5CF-535E893B297E}" type="presParOf" srcId="{94935BD0-F7D5-4B6E-B198-F240EA8B1F46}" destId="{92C9FFEF-3FDB-4752-B526-7D7EF2AE805C}" srcOrd="5" destOrd="0" presId="urn:microsoft.com/office/officeart/2005/8/layout/orgChart1"/>
    <dgm:cxn modelId="{BC5FBEE5-11A2-4B04-A893-92395F154F45}" type="presParOf" srcId="{92C9FFEF-3FDB-4752-B526-7D7EF2AE805C}" destId="{73C5795C-4F6C-4252-A463-AF15274D2BB3}" srcOrd="0" destOrd="0" presId="urn:microsoft.com/office/officeart/2005/8/layout/orgChart1"/>
    <dgm:cxn modelId="{0D759054-B732-40E0-8A40-2386E2B5995B}" type="presParOf" srcId="{73C5795C-4F6C-4252-A463-AF15274D2BB3}" destId="{3E1F1A0B-7ECE-44AA-9D1C-A679253BACA8}" srcOrd="0" destOrd="0" presId="urn:microsoft.com/office/officeart/2005/8/layout/orgChart1"/>
    <dgm:cxn modelId="{43248FAA-619E-4082-A20A-23B9D3C8A63D}" type="presParOf" srcId="{73C5795C-4F6C-4252-A463-AF15274D2BB3}" destId="{6F19DBF7-446A-4471-B306-EE5E0B9CF52D}" srcOrd="1" destOrd="0" presId="urn:microsoft.com/office/officeart/2005/8/layout/orgChart1"/>
    <dgm:cxn modelId="{63B11932-6339-4BD0-9CBB-63BE479F2A24}" type="presParOf" srcId="{92C9FFEF-3FDB-4752-B526-7D7EF2AE805C}" destId="{9CE4A81C-6DA7-49F5-A6C9-B293A405D0EF}" srcOrd="1" destOrd="0" presId="urn:microsoft.com/office/officeart/2005/8/layout/orgChart1"/>
    <dgm:cxn modelId="{D881775C-5061-44C2-9606-C1BEE39EF63D}" type="presParOf" srcId="{92C9FFEF-3FDB-4752-B526-7D7EF2AE805C}" destId="{093A2B74-614F-4729-AB33-9FBEEC8AC9F0}" srcOrd="2" destOrd="0" presId="urn:microsoft.com/office/officeart/2005/8/layout/orgChart1"/>
    <dgm:cxn modelId="{8BEC7153-23F7-457D-A476-174A29E0FEF3}" type="presParOf" srcId="{94935BD0-F7D5-4B6E-B198-F240EA8B1F46}" destId="{D6A83BAE-0357-4C15-BD3E-33AC3786B2E9}" srcOrd="6" destOrd="0" presId="urn:microsoft.com/office/officeart/2005/8/layout/orgChart1"/>
    <dgm:cxn modelId="{8664EFAC-704D-4E0B-B120-FDBA5104BC5D}" type="presParOf" srcId="{94935BD0-F7D5-4B6E-B198-F240EA8B1F46}" destId="{7C5EB726-DD2E-4622-8705-D9CAD505DE12}" srcOrd="7" destOrd="0" presId="urn:microsoft.com/office/officeart/2005/8/layout/orgChart1"/>
    <dgm:cxn modelId="{B9E55F13-AC15-42CA-B101-360DCAC9E5A0}" type="presParOf" srcId="{7C5EB726-DD2E-4622-8705-D9CAD505DE12}" destId="{69DCC5C9-5698-4508-85C1-99184FCA6C86}" srcOrd="0" destOrd="0" presId="urn:microsoft.com/office/officeart/2005/8/layout/orgChart1"/>
    <dgm:cxn modelId="{DA09FB6C-0353-4975-B006-A66467E2B87E}" type="presParOf" srcId="{69DCC5C9-5698-4508-85C1-99184FCA6C86}" destId="{C091BC42-871C-40F0-A468-AB17C09D09F2}" srcOrd="0" destOrd="0" presId="urn:microsoft.com/office/officeart/2005/8/layout/orgChart1"/>
    <dgm:cxn modelId="{7E7AD6CD-AA04-4AF5-B168-594C27EBF0BF}" type="presParOf" srcId="{69DCC5C9-5698-4508-85C1-99184FCA6C86}" destId="{36188971-85BA-40D0-8D4C-E1E451274A4F}" srcOrd="1" destOrd="0" presId="urn:microsoft.com/office/officeart/2005/8/layout/orgChart1"/>
    <dgm:cxn modelId="{C1D32C7B-CFA0-47B5-8FC8-68DF8EB3C4AD}" type="presParOf" srcId="{7C5EB726-DD2E-4622-8705-D9CAD505DE12}" destId="{8D4D1441-71A3-4BB3-A1BD-91EF937BFDC7}" srcOrd="1" destOrd="0" presId="urn:microsoft.com/office/officeart/2005/8/layout/orgChart1"/>
    <dgm:cxn modelId="{22AC8AD3-0B3F-4067-BCA8-F4E1C5FEF4EC}" type="presParOf" srcId="{7C5EB726-DD2E-4622-8705-D9CAD505DE12}" destId="{266B743A-C9C6-4963-906B-65054845F539}" srcOrd="2" destOrd="0" presId="urn:microsoft.com/office/officeart/2005/8/layout/orgChart1"/>
    <dgm:cxn modelId="{D8328B35-6209-4824-BBC0-6DA6CCA6D84E}" type="presParOf" srcId="{CA04FF25-6400-4741-95E3-E5987DAA80E8}" destId="{591076EA-CACF-44B3-B29C-83603A3A30A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8BFDDB-3AA1-4239-997B-6ADE017B3748}" type="doc">
      <dgm:prSet loTypeId="urn:microsoft.com/office/officeart/2005/8/layout/radial5" loCatId="cycle" qsTypeId="urn:microsoft.com/office/officeart/2005/8/quickstyle/3d1" qsCatId="3D" csTypeId="urn:microsoft.com/office/officeart/2005/8/colors/accent0_3" csCatId="mainScheme" phldr="1"/>
      <dgm:spPr/>
      <dgm:t>
        <a:bodyPr/>
        <a:lstStyle/>
        <a:p>
          <a:endParaRPr lang="en-US"/>
        </a:p>
      </dgm:t>
    </dgm:pt>
    <dgm:pt modelId="{5BC75769-1031-4F02-AF1B-BDE77D1AE8AF}">
      <dgm:prSet phldrT="[Text]"/>
      <dgm:spPr/>
      <dgm:t>
        <a:bodyPr/>
        <a:lstStyle/>
        <a:p>
          <a:r>
            <a:rPr lang="en-US" b="1" dirty="0"/>
            <a:t>NCMA</a:t>
          </a:r>
        </a:p>
      </dgm:t>
    </dgm:pt>
    <dgm:pt modelId="{3A8E5C71-7E0F-4D2C-964C-994457A49A34}" type="parTrans" cxnId="{E45858FA-9B0C-410A-A7EA-09139F332900}">
      <dgm:prSet/>
      <dgm:spPr/>
      <dgm:t>
        <a:bodyPr/>
        <a:lstStyle/>
        <a:p>
          <a:endParaRPr lang="en-US"/>
        </a:p>
      </dgm:t>
    </dgm:pt>
    <dgm:pt modelId="{146AFF08-F430-4A17-AAB4-53A8A9FCAA1D}" type="sibTrans" cxnId="{E45858FA-9B0C-410A-A7EA-09139F332900}">
      <dgm:prSet/>
      <dgm:spPr/>
      <dgm:t>
        <a:bodyPr/>
        <a:lstStyle/>
        <a:p>
          <a:endParaRPr lang="en-US"/>
        </a:p>
      </dgm:t>
    </dgm:pt>
    <dgm:pt modelId="{4E60DDC6-C643-4B53-8609-F22A6B3AAF7E}">
      <dgm:prSet phldrT="[Text]"/>
      <dgm:spPr/>
      <dgm:t>
        <a:bodyPr/>
        <a:lstStyle/>
        <a:p>
          <a:r>
            <a:rPr lang="en-US" b="1" dirty="0"/>
            <a:t>Court Manager</a:t>
          </a:r>
        </a:p>
      </dgm:t>
    </dgm:pt>
    <dgm:pt modelId="{7E737A67-F36D-458F-814C-718EF68F7DBF}" type="parTrans" cxnId="{1848BB69-39A4-4D11-89A7-55BD941744F9}">
      <dgm:prSet/>
      <dgm:spPr>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gradFill>
      </dgm:spPr>
      <dgm:t>
        <a:bodyPr/>
        <a:lstStyle/>
        <a:p>
          <a:endParaRPr lang="en-US" dirty="0"/>
        </a:p>
      </dgm:t>
    </dgm:pt>
    <dgm:pt modelId="{6EE70555-88DF-48EE-BAA1-A7E5ED511D2B}" type="sibTrans" cxnId="{1848BB69-39A4-4D11-89A7-55BD941744F9}">
      <dgm:prSet/>
      <dgm:spPr/>
      <dgm:t>
        <a:bodyPr/>
        <a:lstStyle/>
        <a:p>
          <a:endParaRPr lang="en-US"/>
        </a:p>
      </dgm:t>
    </dgm:pt>
    <dgm:pt modelId="{65A83F43-531E-4EA1-9BF2-8C31324F9D0C}">
      <dgm:prSet phldrT="[Text]"/>
      <dgm:spPr/>
      <dgm:t>
        <a:bodyPr/>
        <a:lstStyle/>
        <a:p>
          <a:r>
            <a:rPr lang="en-US" b="1" dirty="0"/>
            <a:t>Court Manager</a:t>
          </a:r>
        </a:p>
      </dgm:t>
    </dgm:pt>
    <dgm:pt modelId="{810A309C-3AC7-4BDF-B5B9-5A56FBEBA75E}" type="parTrans" cxnId="{09AF0FBC-2E9A-453A-A532-08AD8209D53C}">
      <dgm:prSet/>
      <dgm:spPr>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gradFill>
      </dgm:spPr>
      <dgm:t>
        <a:bodyPr/>
        <a:lstStyle/>
        <a:p>
          <a:endParaRPr lang="en-US" dirty="0"/>
        </a:p>
      </dgm:t>
    </dgm:pt>
    <dgm:pt modelId="{DBB566FF-74B5-416E-9D9E-A0C2F49F46FE}" type="sibTrans" cxnId="{09AF0FBC-2E9A-453A-A532-08AD8209D53C}">
      <dgm:prSet/>
      <dgm:spPr/>
      <dgm:t>
        <a:bodyPr/>
        <a:lstStyle/>
        <a:p>
          <a:endParaRPr lang="en-US"/>
        </a:p>
      </dgm:t>
    </dgm:pt>
    <dgm:pt modelId="{9EC7A1FF-E5AB-426E-9B46-A876C57B4EB6}">
      <dgm:prSet phldrT="[Text]"/>
      <dgm:spPr/>
      <dgm:t>
        <a:bodyPr/>
        <a:lstStyle/>
        <a:p>
          <a:r>
            <a:rPr lang="en-US" b="1" dirty="0"/>
            <a:t>Court Manager</a:t>
          </a:r>
        </a:p>
      </dgm:t>
    </dgm:pt>
    <dgm:pt modelId="{B00750E5-DB7C-4B88-B01A-F0AB4A3F8CCE}" type="parTrans" cxnId="{BE0A953D-79CD-4959-8610-7DB4C7510868}">
      <dgm:prSet/>
      <dgm:spPr>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gradFill>
      </dgm:spPr>
      <dgm:t>
        <a:bodyPr/>
        <a:lstStyle/>
        <a:p>
          <a:endParaRPr lang="en-US" dirty="0"/>
        </a:p>
      </dgm:t>
    </dgm:pt>
    <dgm:pt modelId="{84CB3826-00DB-43E7-9F33-C314FEED1A76}" type="sibTrans" cxnId="{BE0A953D-79CD-4959-8610-7DB4C7510868}">
      <dgm:prSet/>
      <dgm:spPr/>
      <dgm:t>
        <a:bodyPr/>
        <a:lstStyle/>
        <a:p>
          <a:endParaRPr lang="en-US"/>
        </a:p>
      </dgm:t>
    </dgm:pt>
    <dgm:pt modelId="{78B2A84F-89F3-4B91-B662-C0A4E3B477D3}">
      <dgm:prSet phldrT="[Text]"/>
      <dgm:spPr/>
      <dgm:t>
        <a:bodyPr/>
        <a:lstStyle/>
        <a:p>
          <a:r>
            <a:rPr lang="en-US" b="1" dirty="0"/>
            <a:t>Court Manager</a:t>
          </a:r>
        </a:p>
      </dgm:t>
    </dgm:pt>
    <dgm:pt modelId="{F636C1BB-746A-43C5-A0B3-32EB0345F19C}" type="parTrans" cxnId="{54685360-C763-4AB1-AC9D-C7F5FCB5B788}">
      <dgm:prSet/>
      <dgm:spPr>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gradFill>
      </dgm:spPr>
      <dgm:t>
        <a:bodyPr/>
        <a:lstStyle/>
        <a:p>
          <a:endParaRPr lang="en-US" dirty="0"/>
        </a:p>
      </dgm:t>
    </dgm:pt>
    <dgm:pt modelId="{D1BDFCC1-67C1-4853-85A1-DE0FE52B2143}" type="sibTrans" cxnId="{54685360-C763-4AB1-AC9D-C7F5FCB5B788}">
      <dgm:prSet/>
      <dgm:spPr/>
      <dgm:t>
        <a:bodyPr/>
        <a:lstStyle/>
        <a:p>
          <a:endParaRPr lang="en-US"/>
        </a:p>
      </dgm:t>
    </dgm:pt>
    <dgm:pt modelId="{B1803025-2FEC-4222-82DF-99AA22488129}" type="pres">
      <dgm:prSet presAssocID="{B38BFDDB-3AA1-4239-997B-6ADE017B3748}" presName="Name0" presStyleCnt="0">
        <dgm:presLayoutVars>
          <dgm:chMax val="1"/>
          <dgm:dir/>
          <dgm:animLvl val="ctr"/>
          <dgm:resizeHandles val="exact"/>
        </dgm:presLayoutVars>
      </dgm:prSet>
      <dgm:spPr/>
      <dgm:t>
        <a:bodyPr/>
        <a:lstStyle/>
        <a:p>
          <a:endParaRPr lang="en-US"/>
        </a:p>
      </dgm:t>
    </dgm:pt>
    <dgm:pt modelId="{4074895F-B691-4435-9FBE-3F6F158A038C}" type="pres">
      <dgm:prSet presAssocID="{5BC75769-1031-4F02-AF1B-BDE77D1AE8AF}" presName="centerShape" presStyleLbl="node0" presStyleIdx="0" presStyleCnt="1"/>
      <dgm:spPr/>
      <dgm:t>
        <a:bodyPr/>
        <a:lstStyle/>
        <a:p>
          <a:endParaRPr lang="en-US"/>
        </a:p>
      </dgm:t>
    </dgm:pt>
    <dgm:pt modelId="{8026E54E-9B22-4CA4-A22E-10598AD50221}" type="pres">
      <dgm:prSet presAssocID="{7E737A67-F36D-458F-814C-718EF68F7DBF}" presName="parTrans" presStyleLbl="sibTrans2D1" presStyleIdx="0" presStyleCnt="4"/>
      <dgm:spPr/>
      <dgm:t>
        <a:bodyPr/>
        <a:lstStyle/>
        <a:p>
          <a:endParaRPr lang="en-US"/>
        </a:p>
      </dgm:t>
    </dgm:pt>
    <dgm:pt modelId="{1BB0A11D-FE3A-4ECC-853E-A22BF31D3FAD}" type="pres">
      <dgm:prSet presAssocID="{7E737A67-F36D-458F-814C-718EF68F7DBF}" presName="connectorText" presStyleLbl="sibTrans2D1" presStyleIdx="0" presStyleCnt="4"/>
      <dgm:spPr/>
      <dgm:t>
        <a:bodyPr/>
        <a:lstStyle/>
        <a:p>
          <a:endParaRPr lang="en-US"/>
        </a:p>
      </dgm:t>
    </dgm:pt>
    <dgm:pt modelId="{90785633-C016-4240-A395-2FC56BB9A816}" type="pres">
      <dgm:prSet presAssocID="{4E60DDC6-C643-4B53-8609-F22A6B3AAF7E}" presName="node" presStyleLbl="node1" presStyleIdx="0" presStyleCnt="4">
        <dgm:presLayoutVars>
          <dgm:bulletEnabled val="1"/>
        </dgm:presLayoutVars>
      </dgm:prSet>
      <dgm:spPr/>
      <dgm:t>
        <a:bodyPr/>
        <a:lstStyle/>
        <a:p>
          <a:endParaRPr lang="en-US"/>
        </a:p>
      </dgm:t>
    </dgm:pt>
    <dgm:pt modelId="{E8CCCDD5-47AA-4DA6-8BB6-BE614FFF86E8}" type="pres">
      <dgm:prSet presAssocID="{810A309C-3AC7-4BDF-B5B9-5A56FBEBA75E}" presName="parTrans" presStyleLbl="sibTrans2D1" presStyleIdx="1" presStyleCnt="4"/>
      <dgm:spPr/>
      <dgm:t>
        <a:bodyPr/>
        <a:lstStyle/>
        <a:p>
          <a:endParaRPr lang="en-US"/>
        </a:p>
      </dgm:t>
    </dgm:pt>
    <dgm:pt modelId="{626DB4BA-296B-48BF-A8E0-72122D059A17}" type="pres">
      <dgm:prSet presAssocID="{810A309C-3AC7-4BDF-B5B9-5A56FBEBA75E}" presName="connectorText" presStyleLbl="sibTrans2D1" presStyleIdx="1" presStyleCnt="4"/>
      <dgm:spPr/>
      <dgm:t>
        <a:bodyPr/>
        <a:lstStyle/>
        <a:p>
          <a:endParaRPr lang="en-US"/>
        </a:p>
      </dgm:t>
    </dgm:pt>
    <dgm:pt modelId="{48D6ACA8-4E00-4F85-942A-FB029B558961}" type="pres">
      <dgm:prSet presAssocID="{65A83F43-531E-4EA1-9BF2-8C31324F9D0C}" presName="node" presStyleLbl="node1" presStyleIdx="1" presStyleCnt="4">
        <dgm:presLayoutVars>
          <dgm:bulletEnabled val="1"/>
        </dgm:presLayoutVars>
      </dgm:prSet>
      <dgm:spPr/>
      <dgm:t>
        <a:bodyPr/>
        <a:lstStyle/>
        <a:p>
          <a:endParaRPr lang="en-US"/>
        </a:p>
      </dgm:t>
    </dgm:pt>
    <dgm:pt modelId="{EC74EC91-C066-49DD-9F77-B64C72678D83}" type="pres">
      <dgm:prSet presAssocID="{B00750E5-DB7C-4B88-B01A-F0AB4A3F8CCE}" presName="parTrans" presStyleLbl="sibTrans2D1" presStyleIdx="2" presStyleCnt="4"/>
      <dgm:spPr/>
      <dgm:t>
        <a:bodyPr/>
        <a:lstStyle/>
        <a:p>
          <a:endParaRPr lang="en-US"/>
        </a:p>
      </dgm:t>
    </dgm:pt>
    <dgm:pt modelId="{3F0B7E99-5720-4D07-8D51-EC4561A3A0A9}" type="pres">
      <dgm:prSet presAssocID="{B00750E5-DB7C-4B88-B01A-F0AB4A3F8CCE}" presName="connectorText" presStyleLbl="sibTrans2D1" presStyleIdx="2" presStyleCnt="4"/>
      <dgm:spPr/>
      <dgm:t>
        <a:bodyPr/>
        <a:lstStyle/>
        <a:p>
          <a:endParaRPr lang="en-US"/>
        </a:p>
      </dgm:t>
    </dgm:pt>
    <dgm:pt modelId="{D2BBE637-90C8-4B2A-8366-E99ADC55C471}" type="pres">
      <dgm:prSet presAssocID="{9EC7A1FF-E5AB-426E-9B46-A876C57B4EB6}" presName="node" presStyleLbl="node1" presStyleIdx="2" presStyleCnt="4">
        <dgm:presLayoutVars>
          <dgm:bulletEnabled val="1"/>
        </dgm:presLayoutVars>
      </dgm:prSet>
      <dgm:spPr/>
      <dgm:t>
        <a:bodyPr/>
        <a:lstStyle/>
        <a:p>
          <a:endParaRPr lang="en-US"/>
        </a:p>
      </dgm:t>
    </dgm:pt>
    <dgm:pt modelId="{E94264A6-BF5C-490E-8C5D-F18FF38486BF}" type="pres">
      <dgm:prSet presAssocID="{F636C1BB-746A-43C5-A0B3-32EB0345F19C}" presName="parTrans" presStyleLbl="sibTrans2D1" presStyleIdx="3" presStyleCnt="4"/>
      <dgm:spPr/>
      <dgm:t>
        <a:bodyPr/>
        <a:lstStyle/>
        <a:p>
          <a:endParaRPr lang="en-US"/>
        </a:p>
      </dgm:t>
    </dgm:pt>
    <dgm:pt modelId="{7CE40AAE-544B-4781-9BF2-6DA3D56CF73D}" type="pres">
      <dgm:prSet presAssocID="{F636C1BB-746A-43C5-A0B3-32EB0345F19C}" presName="connectorText" presStyleLbl="sibTrans2D1" presStyleIdx="3" presStyleCnt="4"/>
      <dgm:spPr/>
      <dgm:t>
        <a:bodyPr/>
        <a:lstStyle/>
        <a:p>
          <a:endParaRPr lang="en-US"/>
        </a:p>
      </dgm:t>
    </dgm:pt>
    <dgm:pt modelId="{A7C139B6-60BF-4717-B04D-4BB87D60FAB3}" type="pres">
      <dgm:prSet presAssocID="{78B2A84F-89F3-4B91-B662-C0A4E3B477D3}" presName="node" presStyleLbl="node1" presStyleIdx="3" presStyleCnt="4">
        <dgm:presLayoutVars>
          <dgm:bulletEnabled val="1"/>
        </dgm:presLayoutVars>
      </dgm:prSet>
      <dgm:spPr/>
      <dgm:t>
        <a:bodyPr/>
        <a:lstStyle/>
        <a:p>
          <a:endParaRPr lang="en-US"/>
        </a:p>
      </dgm:t>
    </dgm:pt>
  </dgm:ptLst>
  <dgm:cxnLst>
    <dgm:cxn modelId="{54685360-C763-4AB1-AC9D-C7F5FCB5B788}" srcId="{5BC75769-1031-4F02-AF1B-BDE77D1AE8AF}" destId="{78B2A84F-89F3-4B91-B662-C0A4E3B477D3}" srcOrd="3" destOrd="0" parTransId="{F636C1BB-746A-43C5-A0B3-32EB0345F19C}" sibTransId="{D1BDFCC1-67C1-4853-85A1-DE0FE52B2143}"/>
    <dgm:cxn modelId="{E7E8371B-8B84-4798-87FD-941E2FBEDC4E}" type="presOf" srcId="{B00750E5-DB7C-4B88-B01A-F0AB4A3F8CCE}" destId="{EC74EC91-C066-49DD-9F77-B64C72678D83}" srcOrd="0" destOrd="0" presId="urn:microsoft.com/office/officeart/2005/8/layout/radial5"/>
    <dgm:cxn modelId="{96A245BC-8200-43E5-8C49-333CDB160FE0}" type="presOf" srcId="{7E737A67-F36D-458F-814C-718EF68F7DBF}" destId="{1BB0A11D-FE3A-4ECC-853E-A22BF31D3FAD}" srcOrd="1" destOrd="0" presId="urn:microsoft.com/office/officeart/2005/8/layout/radial5"/>
    <dgm:cxn modelId="{1848BB69-39A4-4D11-89A7-55BD941744F9}" srcId="{5BC75769-1031-4F02-AF1B-BDE77D1AE8AF}" destId="{4E60DDC6-C643-4B53-8609-F22A6B3AAF7E}" srcOrd="0" destOrd="0" parTransId="{7E737A67-F36D-458F-814C-718EF68F7DBF}" sibTransId="{6EE70555-88DF-48EE-BAA1-A7E5ED511D2B}"/>
    <dgm:cxn modelId="{DBE1EA9D-45C1-4F11-A22E-2ADB1C1BB8A1}" type="presOf" srcId="{7E737A67-F36D-458F-814C-718EF68F7DBF}" destId="{8026E54E-9B22-4CA4-A22E-10598AD50221}" srcOrd="0" destOrd="0" presId="urn:microsoft.com/office/officeart/2005/8/layout/radial5"/>
    <dgm:cxn modelId="{E45858FA-9B0C-410A-A7EA-09139F332900}" srcId="{B38BFDDB-3AA1-4239-997B-6ADE017B3748}" destId="{5BC75769-1031-4F02-AF1B-BDE77D1AE8AF}" srcOrd="0" destOrd="0" parTransId="{3A8E5C71-7E0F-4D2C-964C-994457A49A34}" sibTransId="{146AFF08-F430-4A17-AAB4-53A8A9FCAA1D}"/>
    <dgm:cxn modelId="{149C739D-1A90-48F4-9007-833BFBE1343C}" type="presOf" srcId="{F636C1BB-746A-43C5-A0B3-32EB0345F19C}" destId="{E94264A6-BF5C-490E-8C5D-F18FF38486BF}" srcOrd="0" destOrd="0" presId="urn:microsoft.com/office/officeart/2005/8/layout/radial5"/>
    <dgm:cxn modelId="{41CB466C-EA0F-4A02-81C2-C49FEF299D09}" type="presOf" srcId="{4E60DDC6-C643-4B53-8609-F22A6B3AAF7E}" destId="{90785633-C016-4240-A395-2FC56BB9A816}" srcOrd="0" destOrd="0" presId="urn:microsoft.com/office/officeart/2005/8/layout/radial5"/>
    <dgm:cxn modelId="{CF6BF029-EC59-40FD-B256-CD8176566326}" type="presOf" srcId="{65A83F43-531E-4EA1-9BF2-8C31324F9D0C}" destId="{48D6ACA8-4E00-4F85-942A-FB029B558961}" srcOrd="0" destOrd="0" presId="urn:microsoft.com/office/officeart/2005/8/layout/radial5"/>
    <dgm:cxn modelId="{64253795-DA60-48DC-8EF0-DB437D78ACC4}" type="presOf" srcId="{5BC75769-1031-4F02-AF1B-BDE77D1AE8AF}" destId="{4074895F-B691-4435-9FBE-3F6F158A038C}" srcOrd="0" destOrd="0" presId="urn:microsoft.com/office/officeart/2005/8/layout/radial5"/>
    <dgm:cxn modelId="{BE0A953D-79CD-4959-8610-7DB4C7510868}" srcId="{5BC75769-1031-4F02-AF1B-BDE77D1AE8AF}" destId="{9EC7A1FF-E5AB-426E-9B46-A876C57B4EB6}" srcOrd="2" destOrd="0" parTransId="{B00750E5-DB7C-4B88-B01A-F0AB4A3F8CCE}" sibTransId="{84CB3826-00DB-43E7-9F33-C314FEED1A76}"/>
    <dgm:cxn modelId="{8461F917-BA51-474B-9311-44454D2E2E36}" type="presOf" srcId="{F636C1BB-746A-43C5-A0B3-32EB0345F19C}" destId="{7CE40AAE-544B-4781-9BF2-6DA3D56CF73D}" srcOrd="1" destOrd="0" presId="urn:microsoft.com/office/officeart/2005/8/layout/radial5"/>
    <dgm:cxn modelId="{5C5AE88B-B01A-4476-AEB5-46B8B6B207E0}" type="presOf" srcId="{B00750E5-DB7C-4B88-B01A-F0AB4A3F8CCE}" destId="{3F0B7E99-5720-4D07-8D51-EC4561A3A0A9}" srcOrd="1" destOrd="0" presId="urn:microsoft.com/office/officeart/2005/8/layout/radial5"/>
    <dgm:cxn modelId="{8ACEBD53-9F2E-4358-B32B-B459BEDB475A}" type="presOf" srcId="{9EC7A1FF-E5AB-426E-9B46-A876C57B4EB6}" destId="{D2BBE637-90C8-4B2A-8366-E99ADC55C471}" srcOrd="0" destOrd="0" presId="urn:microsoft.com/office/officeart/2005/8/layout/radial5"/>
    <dgm:cxn modelId="{50FE09BC-8E2E-4D96-BD3F-565A7FE6535C}" type="presOf" srcId="{810A309C-3AC7-4BDF-B5B9-5A56FBEBA75E}" destId="{E8CCCDD5-47AA-4DA6-8BB6-BE614FFF86E8}" srcOrd="0" destOrd="0" presId="urn:microsoft.com/office/officeart/2005/8/layout/radial5"/>
    <dgm:cxn modelId="{09AF0FBC-2E9A-453A-A532-08AD8209D53C}" srcId="{5BC75769-1031-4F02-AF1B-BDE77D1AE8AF}" destId="{65A83F43-531E-4EA1-9BF2-8C31324F9D0C}" srcOrd="1" destOrd="0" parTransId="{810A309C-3AC7-4BDF-B5B9-5A56FBEBA75E}" sibTransId="{DBB566FF-74B5-416E-9D9E-A0C2F49F46FE}"/>
    <dgm:cxn modelId="{5B5B4C94-38EA-40DC-BC28-38FBAACBF97A}" type="presOf" srcId="{B38BFDDB-3AA1-4239-997B-6ADE017B3748}" destId="{B1803025-2FEC-4222-82DF-99AA22488129}" srcOrd="0" destOrd="0" presId="urn:microsoft.com/office/officeart/2005/8/layout/radial5"/>
    <dgm:cxn modelId="{BF1B02A3-6766-4D78-9B9C-0782482F729C}" type="presOf" srcId="{78B2A84F-89F3-4B91-B662-C0A4E3B477D3}" destId="{A7C139B6-60BF-4717-B04D-4BB87D60FAB3}" srcOrd="0" destOrd="0" presId="urn:microsoft.com/office/officeart/2005/8/layout/radial5"/>
    <dgm:cxn modelId="{BA96FD98-9F4B-4ADB-95E5-84C4EA030DFF}" type="presOf" srcId="{810A309C-3AC7-4BDF-B5B9-5A56FBEBA75E}" destId="{626DB4BA-296B-48BF-A8E0-72122D059A17}" srcOrd="1" destOrd="0" presId="urn:microsoft.com/office/officeart/2005/8/layout/radial5"/>
    <dgm:cxn modelId="{AD1DD245-3E51-49B9-AEFE-A2ADE47E2B9B}" type="presParOf" srcId="{B1803025-2FEC-4222-82DF-99AA22488129}" destId="{4074895F-B691-4435-9FBE-3F6F158A038C}" srcOrd="0" destOrd="0" presId="urn:microsoft.com/office/officeart/2005/8/layout/radial5"/>
    <dgm:cxn modelId="{32D1B0F5-0829-4DE6-834A-F2D4DC3B5930}" type="presParOf" srcId="{B1803025-2FEC-4222-82DF-99AA22488129}" destId="{8026E54E-9B22-4CA4-A22E-10598AD50221}" srcOrd="1" destOrd="0" presId="urn:microsoft.com/office/officeart/2005/8/layout/radial5"/>
    <dgm:cxn modelId="{AFF27518-30CC-4561-B870-5B90E6DAECAA}" type="presParOf" srcId="{8026E54E-9B22-4CA4-A22E-10598AD50221}" destId="{1BB0A11D-FE3A-4ECC-853E-A22BF31D3FAD}" srcOrd="0" destOrd="0" presId="urn:microsoft.com/office/officeart/2005/8/layout/radial5"/>
    <dgm:cxn modelId="{225246AA-A063-41B5-860D-97B417443E3F}" type="presParOf" srcId="{B1803025-2FEC-4222-82DF-99AA22488129}" destId="{90785633-C016-4240-A395-2FC56BB9A816}" srcOrd="2" destOrd="0" presId="urn:microsoft.com/office/officeart/2005/8/layout/radial5"/>
    <dgm:cxn modelId="{82228253-E807-4477-A0A2-F11427F887AA}" type="presParOf" srcId="{B1803025-2FEC-4222-82DF-99AA22488129}" destId="{E8CCCDD5-47AA-4DA6-8BB6-BE614FFF86E8}" srcOrd="3" destOrd="0" presId="urn:microsoft.com/office/officeart/2005/8/layout/radial5"/>
    <dgm:cxn modelId="{74FAB449-2D50-46A2-9632-5DDF716E7D9B}" type="presParOf" srcId="{E8CCCDD5-47AA-4DA6-8BB6-BE614FFF86E8}" destId="{626DB4BA-296B-48BF-A8E0-72122D059A17}" srcOrd="0" destOrd="0" presId="urn:microsoft.com/office/officeart/2005/8/layout/radial5"/>
    <dgm:cxn modelId="{15AEE547-0CCD-4D52-8014-2728DE346F2F}" type="presParOf" srcId="{B1803025-2FEC-4222-82DF-99AA22488129}" destId="{48D6ACA8-4E00-4F85-942A-FB029B558961}" srcOrd="4" destOrd="0" presId="urn:microsoft.com/office/officeart/2005/8/layout/radial5"/>
    <dgm:cxn modelId="{97DA2722-DC4F-4857-B070-1AE9E3D85CEB}" type="presParOf" srcId="{B1803025-2FEC-4222-82DF-99AA22488129}" destId="{EC74EC91-C066-49DD-9F77-B64C72678D83}" srcOrd="5" destOrd="0" presId="urn:microsoft.com/office/officeart/2005/8/layout/radial5"/>
    <dgm:cxn modelId="{C423F94F-B9D0-4CAB-9504-168C73B0E73F}" type="presParOf" srcId="{EC74EC91-C066-49DD-9F77-B64C72678D83}" destId="{3F0B7E99-5720-4D07-8D51-EC4561A3A0A9}" srcOrd="0" destOrd="0" presId="urn:microsoft.com/office/officeart/2005/8/layout/radial5"/>
    <dgm:cxn modelId="{F0DC8677-19EE-49E9-8026-9AF1804A5178}" type="presParOf" srcId="{B1803025-2FEC-4222-82DF-99AA22488129}" destId="{D2BBE637-90C8-4B2A-8366-E99ADC55C471}" srcOrd="6" destOrd="0" presId="urn:microsoft.com/office/officeart/2005/8/layout/radial5"/>
    <dgm:cxn modelId="{8B3A02F1-1943-4D71-B5B5-DB1145C43F36}" type="presParOf" srcId="{B1803025-2FEC-4222-82DF-99AA22488129}" destId="{E94264A6-BF5C-490E-8C5D-F18FF38486BF}" srcOrd="7" destOrd="0" presId="urn:microsoft.com/office/officeart/2005/8/layout/radial5"/>
    <dgm:cxn modelId="{A8E905AE-E05B-45F4-9BBE-F4BC63A7AF52}" type="presParOf" srcId="{E94264A6-BF5C-490E-8C5D-F18FF38486BF}" destId="{7CE40AAE-544B-4781-9BF2-6DA3D56CF73D}" srcOrd="0" destOrd="0" presId="urn:microsoft.com/office/officeart/2005/8/layout/radial5"/>
    <dgm:cxn modelId="{D3CC05F6-A377-483F-B606-EF6FC523A000}" type="presParOf" srcId="{B1803025-2FEC-4222-82DF-99AA22488129}" destId="{A7C139B6-60BF-4717-B04D-4BB87D60FAB3}"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C2BD2-4920-4332-B587-F85E1DED9A13}">
      <dsp:nvSpPr>
        <dsp:cNvPr id="0" name=""/>
        <dsp:cNvSpPr/>
      </dsp:nvSpPr>
      <dsp:spPr>
        <a:xfrm>
          <a:off x="-5830030" y="-892266"/>
          <a:ext cx="6940732" cy="6940732"/>
        </a:xfrm>
        <a:prstGeom prst="blockArc">
          <a:avLst>
            <a:gd name="adj1" fmla="val 18900000"/>
            <a:gd name="adj2" fmla="val 2700000"/>
            <a:gd name="adj3" fmla="val 31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5EA06-08D9-4364-8883-B1FE61B5753A}">
      <dsp:nvSpPr>
        <dsp:cNvPr id="0" name=""/>
        <dsp:cNvSpPr/>
      </dsp:nvSpPr>
      <dsp:spPr>
        <a:xfrm>
          <a:off x="413792" y="271525"/>
          <a:ext cx="6066970"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1. National Framework of Court Excellence (NFCE)</a:t>
          </a:r>
          <a:endParaRPr lang="en-US" sz="1700" b="1" kern="1200" dirty="0"/>
        </a:p>
      </dsp:txBody>
      <dsp:txXfrm>
        <a:off x="413792" y="271525"/>
        <a:ext cx="6066970" cy="542844"/>
      </dsp:txXfrm>
    </dsp:sp>
    <dsp:sp modelId="{C6E0ACF4-2665-4849-A743-3B0B5DC1AC56}">
      <dsp:nvSpPr>
        <dsp:cNvPr id="0" name=""/>
        <dsp:cNvSpPr/>
      </dsp:nvSpPr>
      <dsp:spPr>
        <a:xfrm>
          <a:off x="74514" y="203669"/>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0BE62-D1D3-490B-8DED-334E97519AD4}">
      <dsp:nvSpPr>
        <dsp:cNvPr id="0" name=""/>
        <dsp:cNvSpPr/>
      </dsp:nvSpPr>
      <dsp:spPr>
        <a:xfrm>
          <a:off x="860319" y="1085689"/>
          <a:ext cx="5620443"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2. A System for monitoring and enhancing performance</a:t>
          </a:r>
          <a:endParaRPr lang="en-US" sz="1700" b="1" kern="1200" dirty="0"/>
        </a:p>
      </dsp:txBody>
      <dsp:txXfrm>
        <a:off x="860319" y="1085689"/>
        <a:ext cx="5620443" cy="542844"/>
      </dsp:txXfrm>
    </dsp:sp>
    <dsp:sp modelId="{5DFA0321-930E-4F58-937A-981F4757A2C1}">
      <dsp:nvSpPr>
        <dsp:cNvPr id="0" name=""/>
        <dsp:cNvSpPr/>
      </dsp:nvSpPr>
      <dsp:spPr>
        <a:xfrm>
          <a:off x="521041" y="1017833"/>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4E2B0-2705-4875-B62B-A0440A604D60}">
      <dsp:nvSpPr>
        <dsp:cNvPr id="0" name=""/>
        <dsp:cNvSpPr/>
      </dsp:nvSpPr>
      <dsp:spPr>
        <a:xfrm>
          <a:off x="1064505" y="1899853"/>
          <a:ext cx="5416257"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3. System of Case Management</a:t>
          </a:r>
          <a:endParaRPr lang="en-US" sz="1700" b="1" kern="1200" dirty="0"/>
        </a:p>
      </dsp:txBody>
      <dsp:txXfrm>
        <a:off x="1064505" y="1899853"/>
        <a:ext cx="5416257" cy="542844"/>
      </dsp:txXfrm>
    </dsp:sp>
    <dsp:sp modelId="{984AC50B-2D64-4123-85F9-FFA9B224D37E}">
      <dsp:nvSpPr>
        <dsp:cNvPr id="0" name=""/>
        <dsp:cNvSpPr/>
      </dsp:nvSpPr>
      <dsp:spPr>
        <a:xfrm>
          <a:off x="725227" y="1831997"/>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DDF64-7B50-4E5B-82C6-A12C2ABF1350}">
      <dsp:nvSpPr>
        <dsp:cNvPr id="0" name=""/>
        <dsp:cNvSpPr/>
      </dsp:nvSpPr>
      <dsp:spPr>
        <a:xfrm>
          <a:off x="1064505" y="2713501"/>
          <a:ext cx="5416257"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4. National System  of Judicial Statistics </a:t>
          </a:r>
          <a:endParaRPr lang="en-US" sz="1700" b="1" kern="1200" dirty="0"/>
        </a:p>
      </dsp:txBody>
      <dsp:txXfrm>
        <a:off x="1064505" y="2713501"/>
        <a:ext cx="5416257" cy="542844"/>
      </dsp:txXfrm>
    </dsp:sp>
    <dsp:sp modelId="{E253718D-1B4E-4491-8223-C377C4BE3D53}">
      <dsp:nvSpPr>
        <dsp:cNvPr id="0" name=""/>
        <dsp:cNvSpPr/>
      </dsp:nvSpPr>
      <dsp:spPr>
        <a:xfrm>
          <a:off x="725227" y="2645646"/>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DBA24-3FA2-428B-807E-E7F8EE22E8FF}">
      <dsp:nvSpPr>
        <dsp:cNvPr id="0" name=""/>
        <dsp:cNvSpPr/>
      </dsp:nvSpPr>
      <dsp:spPr>
        <a:xfrm>
          <a:off x="860319" y="3527665"/>
          <a:ext cx="5620443"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5. Court  Development Planning System</a:t>
          </a:r>
          <a:endParaRPr lang="en-US" sz="1700" b="1" kern="1200" dirty="0"/>
        </a:p>
      </dsp:txBody>
      <dsp:txXfrm>
        <a:off x="860319" y="3527665"/>
        <a:ext cx="5620443" cy="542844"/>
      </dsp:txXfrm>
    </dsp:sp>
    <dsp:sp modelId="{24D83F08-0476-40A1-AF21-A86048CAA319}">
      <dsp:nvSpPr>
        <dsp:cNvPr id="0" name=""/>
        <dsp:cNvSpPr/>
      </dsp:nvSpPr>
      <dsp:spPr>
        <a:xfrm>
          <a:off x="521041" y="3459810"/>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D4B02-B35B-4722-A1B4-50A875BE7097}">
      <dsp:nvSpPr>
        <dsp:cNvPr id="0" name=""/>
        <dsp:cNvSpPr/>
      </dsp:nvSpPr>
      <dsp:spPr>
        <a:xfrm>
          <a:off x="413792" y="4341829"/>
          <a:ext cx="6066970" cy="542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883"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6. Human Resource Development Strategy</a:t>
          </a:r>
          <a:endParaRPr lang="en-US" sz="1700" b="1" kern="1200" dirty="0"/>
        </a:p>
      </dsp:txBody>
      <dsp:txXfrm>
        <a:off x="413792" y="4341829"/>
        <a:ext cx="6066970" cy="542844"/>
      </dsp:txXfrm>
    </dsp:sp>
    <dsp:sp modelId="{353B4040-28C5-4F99-96B5-61D52E45F884}">
      <dsp:nvSpPr>
        <dsp:cNvPr id="0" name=""/>
        <dsp:cNvSpPr/>
      </dsp:nvSpPr>
      <dsp:spPr>
        <a:xfrm>
          <a:off x="74514" y="4273974"/>
          <a:ext cx="678555" cy="67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31B7F-514F-4D66-91CC-EE8EB4318A4F}">
      <dsp:nvSpPr>
        <dsp:cNvPr id="0" name=""/>
        <dsp:cNvSpPr/>
      </dsp:nvSpPr>
      <dsp:spPr>
        <a:xfrm>
          <a:off x="2350809" y="68634"/>
          <a:ext cx="1203880" cy="8025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8575">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solidFill>
                <a:schemeClr val="bg1"/>
              </a:solidFill>
            </a:rPr>
            <a:t>Ministry of Law &amp; Justice</a:t>
          </a:r>
        </a:p>
      </dsp:txBody>
      <dsp:txXfrm>
        <a:off x="2374316" y="92141"/>
        <a:ext cx="1156866" cy="755572"/>
      </dsp:txXfrm>
    </dsp:sp>
    <dsp:sp modelId="{CB0D9EFC-956D-4947-8B95-1BE93832D936}">
      <dsp:nvSpPr>
        <dsp:cNvPr id="0" name=""/>
        <dsp:cNvSpPr/>
      </dsp:nvSpPr>
      <dsp:spPr>
        <a:xfrm>
          <a:off x="2907030" y="871220"/>
          <a:ext cx="91440" cy="321034"/>
        </a:xfrm>
        <a:custGeom>
          <a:avLst/>
          <a:gdLst/>
          <a:ahLst/>
          <a:cxnLst/>
          <a:rect l="0" t="0" r="0" b="0"/>
          <a:pathLst>
            <a:path>
              <a:moveTo>
                <a:pt x="45720" y="0"/>
              </a:moveTo>
              <a:lnTo>
                <a:pt x="45720" y="32103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2C85EF-599D-486D-AC78-9CD85F13B116}">
      <dsp:nvSpPr>
        <dsp:cNvPr id="0" name=""/>
        <dsp:cNvSpPr/>
      </dsp:nvSpPr>
      <dsp:spPr>
        <a:xfrm>
          <a:off x="2350809" y="1192255"/>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t>Department of Justice</a:t>
          </a:r>
        </a:p>
      </dsp:txBody>
      <dsp:txXfrm>
        <a:off x="2374316" y="1215762"/>
        <a:ext cx="1156866" cy="755572"/>
      </dsp:txXfrm>
    </dsp:sp>
    <dsp:sp modelId="{3CD78BC0-7065-4E98-800C-963FC875B05F}">
      <dsp:nvSpPr>
        <dsp:cNvPr id="0" name=""/>
        <dsp:cNvSpPr/>
      </dsp:nvSpPr>
      <dsp:spPr>
        <a:xfrm>
          <a:off x="2907030" y="1994842"/>
          <a:ext cx="91440" cy="321034"/>
        </a:xfrm>
        <a:custGeom>
          <a:avLst/>
          <a:gdLst/>
          <a:ahLst/>
          <a:cxnLst/>
          <a:rect l="0" t="0" r="0" b="0"/>
          <a:pathLst>
            <a:path>
              <a:moveTo>
                <a:pt x="45720" y="0"/>
              </a:moveTo>
              <a:lnTo>
                <a:pt x="45720" y="321034"/>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C6D544-79C3-412B-B21E-EF36583B096D}">
      <dsp:nvSpPr>
        <dsp:cNvPr id="0" name=""/>
        <dsp:cNvSpPr/>
      </dsp:nvSpPr>
      <dsp:spPr>
        <a:xfrm>
          <a:off x="2350809" y="2315876"/>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National </a:t>
          </a:r>
          <a:r>
            <a:rPr lang="en-US" sz="1100" b="1" kern="1200" dirty="0" smtClean="0"/>
            <a:t>Court </a:t>
          </a:r>
          <a:r>
            <a:rPr lang="en-US" sz="1100" b="1" kern="1200" dirty="0"/>
            <a:t>Management Authority (NCMA)</a:t>
          </a:r>
        </a:p>
      </dsp:txBody>
      <dsp:txXfrm>
        <a:off x="2374316" y="2339383"/>
        <a:ext cx="1156866" cy="755572"/>
      </dsp:txXfrm>
    </dsp:sp>
    <dsp:sp modelId="{3EB771A5-F7D6-4ACB-9A56-DB3048A5D982}">
      <dsp:nvSpPr>
        <dsp:cNvPr id="0" name=""/>
        <dsp:cNvSpPr/>
      </dsp:nvSpPr>
      <dsp:spPr>
        <a:xfrm>
          <a:off x="605183" y="3118463"/>
          <a:ext cx="2347566" cy="321034"/>
        </a:xfrm>
        <a:custGeom>
          <a:avLst/>
          <a:gdLst/>
          <a:ahLst/>
          <a:cxnLst/>
          <a:rect l="0" t="0" r="0" b="0"/>
          <a:pathLst>
            <a:path>
              <a:moveTo>
                <a:pt x="2347566" y="0"/>
              </a:moveTo>
              <a:lnTo>
                <a:pt x="2347566" y="160517"/>
              </a:lnTo>
              <a:lnTo>
                <a:pt x="0" y="160517"/>
              </a:lnTo>
              <a:lnTo>
                <a:pt x="0"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C23D4E-3326-46B0-99DC-2ACD9488D2CB}">
      <dsp:nvSpPr>
        <dsp:cNvPr id="0" name=""/>
        <dsp:cNvSpPr/>
      </dsp:nvSpPr>
      <dsp:spPr>
        <a:xfrm>
          <a:off x="3243" y="3439498"/>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Supreme Court</a:t>
          </a:r>
        </a:p>
      </dsp:txBody>
      <dsp:txXfrm>
        <a:off x="26750" y="3463005"/>
        <a:ext cx="1156866" cy="755572"/>
      </dsp:txXfrm>
    </dsp:sp>
    <dsp:sp modelId="{AA445B04-08F3-4743-889C-07AFCA26DDBA}">
      <dsp:nvSpPr>
        <dsp:cNvPr id="0" name=""/>
        <dsp:cNvSpPr/>
      </dsp:nvSpPr>
      <dsp:spPr>
        <a:xfrm>
          <a:off x="2170227" y="3118463"/>
          <a:ext cx="782522" cy="321034"/>
        </a:xfrm>
        <a:custGeom>
          <a:avLst/>
          <a:gdLst/>
          <a:ahLst/>
          <a:cxnLst/>
          <a:rect l="0" t="0" r="0" b="0"/>
          <a:pathLst>
            <a:path>
              <a:moveTo>
                <a:pt x="782522" y="0"/>
              </a:moveTo>
              <a:lnTo>
                <a:pt x="782522" y="160517"/>
              </a:lnTo>
              <a:lnTo>
                <a:pt x="0" y="160517"/>
              </a:lnTo>
              <a:lnTo>
                <a:pt x="0"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2DADEB-3601-4B61-B1B0-3B17A9478E3D}">
      <dsp:nvSpPr>
        <dsp:cNvPr id="0" name=""/>
        <dsp:cNvSpPr/>
      </dsp:nvSpPr>
      <dsp:spPr>
        <a:xfrm>
          <a:off x="1568287" y="3439498"/>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National Level Quasi Judicial Bodies</a:t>
          </a:r>
        </a:p>
      </dsp:txBody>
      <dsp:txXfrm>
        <a:off x="1591794" y="3463005"/>
        <a:ext cx="1156866" cy="755572"/>
      </dsp:txXfrm>
    </dsp:sp>
    <dsp:sp modelId="{9F7380BE-165E-4E3B-98EA-3198E628423D}">
      <dsp:nvSpPr>
        <dsp:cNvPr id="0" name=""/>
        <dsp:cNvSpPr/>
      </dsp:nvSpPr>
      <dsp:spPr>
        <a:xfrm>
          <a:off x="2952750" y="3118463"/>
          <a:ext cx="782522" cy="321034"/>
        </a:xfrm>
        <a:custGeom>
          <a:avLst/>
          <a:gdLst/>
          <a:ahLst/>
          <a:cxnLst/>
          <a:rect l="0" t="0" r="0" b="0"/>
          <a:pathLst>
            <a:path>
              <a:moveTo>
                <a:pt x="0" y="0"/>
              </a:moveTo>
              <a:lnTo>
                <a:pt x="0" y="160517"/>
              </a:lnTo>
              <a:lnTo>
                <a:pt x="782522" y="160517"/>
              </a:lnTo>
              <a:lnTo>
                <a:pt x="782522"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5E6938-C1E0-420A-9201-D0DB6DAA1095}">
      <dsp:nvSpPr>
        <dsp:cNvPr id="0" name=""/>
        <dsp:cNvSpPr/>
      </dsp:nvSpPr>
      <dsp:spPr>
        <a:xfrm>
          <a:off x="3133332" y="3439498"/>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Regional Case Management Authority (RCMA)</a:t>
          </a:r>
        </a:p>
      </dsp:txBody>
      <dsp:txXfrm>
        <a:off x="3156839" y="3463005"/>
        <a:ext cx="1156866" cy="755572"/>
      </dsp:txXfrm>
    </dsp:sp>
    <dsp:sp modelId="{BA6F2BAC-C505-43B0-AED6-BE1BCAB1E0C0}">
      <dsp:nvSpPr>
        <dsp:cNvPr id="0" name=""/>
        <dsp:cNvSpPr/>
      </dsp:nvSpPr>
      <dsp:spPr>
        <a:xfrm>
          <a:off x="2170227" y="4242085"/>
          <a:ext cx="1565044" cy="321034"/>
        </a:xfrm>
        <a:custGeom>
          <a:avLst/>
          <a:gdLst/>
          <a:ahLst/>
          <a:cxnLst/>
          <a:rect l="0" t="0" r="0" b="0"/>
          <a:pathLst>
            <a:path>
              <a:moveTo>
                <a:pt x="1565044" y="0"/>
              </a:moveTo>
              <a:lnTo>
                <a:pt x="1565044" y="160517"/>
              </a:lnTo>
              <a:lnTo>
                <a:pt x="0" y="160517"/>
              </a:lnTo>
              <a:lnTo>
                <a:pt x="0"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9E43B9-8F3E-4FCD-B330-D4E10E9F8F72}">
      <dsp:nvSpPr>
        <dsp:cNvPr id="0" name=""/>
        <dsp:cNvSpPr/>
      </dsp:nvSpPr>
      <dsp:spPr>
        <a:xfrm>
          <a:off x="1568287" y="4563119"/>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High Courts</a:t>
          </a:r>
        </a:p>
      </dsp:txBody>
      <dsp:txXfrm>
        <a:off x="1591794" y="4586626"/>
        <a:ext cx="1156866" cy="755572"/>
      </dsp:txXfrm>
    </dsp:sp>
    <dsp:sp modelId="{155751EC-29BA-4D45-BED0-112448389203}">
      <dsp:nvSpPr>
        <dsp:cNvPr id="0" name=""/>
        <dsp:cNvSpPr/>
      </dsp:nvSpPr>
      <dsp:spPr>
        <a:xfrm>
          <a:off x="3689552" y="4242085"/>
          <a:ext cx="91440" cy="321034"/>
        </a:xfrm>
        <a:custGeom>
          <a:avLst/>
          <a:gdLst/>
          <a:ahLst/>
          <a:cxnLst/>
          <a:rect l="0" t="0" r="0" b="0"/>
          <a:pathLst>
            <a:path>
              <a:moveTo>
                <a:pt x="45720" y="0"/>
              </a:moveTo>
              <a:lnTo>
                <a:pt x="45720"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0A42BD-B545-4BA0-B166-43E28CD7409B}">
      <dsp:nvSpPr>
        <dsp:cNvPr id="0" name=""/>
        <dsp:cNvSpPr/>
      </dsp:nvSpPr>
      <dsp:spPr>
        <a:xfrm>
          <a:off x="3133332" y="4563119"/>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District Courts</a:t>
          </a:r>
        </a:p>
      </dsp:txBody>
      <dsp:txXfrm>
        <a:off x="3156839" y="4586626"/>
        <a:ext cx="1156866" cy="755572"/>
      </dsp:txXfrm>
    </dsp:sp>
    <dsp:sp modelId="{9CEBA815-E7B6-4E44-94FE-4B3037CA45AE}">
      <dsp:nvSpPr>
        <dsp:cNvPr id="0" name=""/>
        <dsp:cNvSpPr/>
      </dsp:nvSpPr>
      <dsp:spPr>
        <a:xfrm>
          <a:off x="3689552" y="5365706"/>
          <a:ext cx="91440" cy="321034"/>
        </a:xfrm>
        <a:custGeom>
          <a:avLst/>
          <a:gdLst/>
          <a:ahLst/>
          <a:cxnLst/>
          <a:rect l="0" t="0" r="0" b="0"/>
          <a:pathLst>
            <a:path>
              <a:moveTo>
                <a:pt x="45720" y="0"/>
              </a:moveTo>
              <a:lnTo>
                <a:pt x="45720"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7E207A-8669-4059-8B14-3C70512D2E9B}">
      <dsp:nvSpPr>
        <dsp:cNvPr id="0" name=""/>
        <dsp:cNvSpPr/>
      </dsp:nvSpPr>
      <dsp:spPr>
        <a:xfrm>
          <a:off x="3133332" y="5686741"/>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Subordinate Courts</a:t>
          </a:r>
        </a:p>
      </dsp:txBody>
      <dsp:txXfrm>
        <a:off x="3156839" y="5710248"/>
        <a:ext cx="1156866" cy="755572"/>
      </dsp:txXfrm>
    </dsp:sp>
    <dsp:sp modelId="{00EB225E-2FA6-4948-B7EE-70C0169C4D42}">
      <dsp:nvSpPr>
        <dsp:cNvPr id="0" name=""/>
        <dsp:cNvSpPr/>
      </dsp:nvSpPr>
      <dsp:spPr>
        <a:xfrm>
          <a:off x="3735272" y="4242085"/>
          <a:ext cx="1565044" cy="321034"/>
        </a:xfrm>
        <a:custGeom>
          <a:avLst/>
          <a:gdLst/>
          <a:ahLst/>
          <a:cxnLst/>
          <a:rect l="0" t="0" r="0" b="0"/>
          <a:pathLst>
            <a:path>
              <a:moveTo>
                <a:pt x="0" y="0"/>
              </a:moveTo>
              <a:lnTo>
                <a:pt x="0" y="160517"/>
              </a:lnTo>
              <a:lnTo>
                <a:pt x="1565044" y="160517"/>
              </a:lnTo>
              <a:lnTo>
                <a:pt x="1565044"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B4B637-361A-4C2B-98FE-1039B66A27DF}">
      <dsp:nvSpPr>
        <dsp:cNvPr id="0" name=""/>
        <dsp:cNvSpPr/>
      </dsp:nvSpPr>
      <dsp:spPr>
        <a:xfrm>
          <a:off x="4698376" y="4563119"/>
          <a:ext cx="1203880" cy="80258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Regional Level  Quasi Judicial Bodies</a:t>
          </a:r>
        </a:p>
      </dsp:txBody>
      <dsp:txXfrm>
        <a:off x="4721883" y="4586626"/>
        <a:ext cx="1156866" cy="755572"/>
      </dsp:txXfrm>
    </dsp:sp>
    <dsp:sp modelId="{97C2356B-EF4D-4583-BC16-EA331DD83A21}">
      <dsp:nvSpPr>
        <dsp:cNvPr id="0" name=""/>
        <dsp:cNvSpPr/>
      </dsp:nvSpPr>
      <dsp:spPr>
        <a:xfrm>
          <a:off x="2952750" y="3118463"/>
          <a:ext cx="2347566" cy="321034"/>
        </a:xfrm>
        <a:custGeom>
          <a:avLst/>
          <a:gdLst/>
          <a:ahLst/>
          <a:cxnLst/>
          <a:rect l="0" t="0" r="0" b="0"/>
          <a:pathLst>
            <a:path>
              <a:moveTo>
                <a:pt x="0" y="0"/>
              </a:moveTo>
              <a:lnTo>
                <a:pt x="0" y="160517"/>
              </a:lnTo>
              <a:lnTo>
                <a:pt x="2347566" y="160517"/>
              </a:lnTo>
              <a:lnTo>
                <a:pt x="2347566" y="321034"/>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222DBF-80FA-4232-9037-93C25E55F690}">
      <dsp:nvSpPr>
        <dsp:cNvPr id="0" name=""/>
        <dsp:cNvSpPr/>
      </dsp:nvSpPr>
      <dsp:spPr>
        <a:xfrm>
          <a:off x="4698376" y="3439498"/>
          <a:ext cx="1203880" cy="8025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Special Body for Special Cases i.e. of National /State Importance</a:t>
          </a:r>
        </a:p>
      </dsp:txBody>
      <dsp:txXfrm>
        <a:off x="4721883" y="3463005"/>
        <a:ext cx="1156866" cy="755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289FA-E4B1-480B-81B4-CF7E00A01674}">
      <dsp:nvSpPr>
        <dsp:cNvPr id="0" name=""/>
        <dsp:cNvSpPr/>
      </dsp:nvSpPr>
      <dsp:spPr>
        <a:xfrm>
          <a:off x="3219245" y="240165"/>
          <a:ext cx="1236889" cy="8245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Ministry of Law &amp; Justice</a:t>
          </a:r>
        </a:p>
      </dsp:txBody>
      <dsp:txXfrm>
        <a:off x="3243397" y="264317"/>
        <a:ext cx="1188585" cy="776289"/>
      </dsp:txXfrm>
    </dsp:sp>
    <dsp:sp modelId="{78DB32A4-3712-4260-8C31-449F4531569C}">
      <dsp:nvSpPr>
        <dsp:cNvPr id="0" name=""/>
        <dsp:cNvSpPr/>
      </dsp:nvSpPr>
      <dsp:spPr>
        <a:xfrm>
          <a:off x="3791970" y="1064758"/>
          <a:ext cx="91440" cy="329837"/>
        </a:xfrm>
        <a:custGeom>
          <a:avLst/>
          <a:gdLst/>
          <a:ahLst/>
          <a:cxnLst/>
          <a:rect l="0" t="0" r="0" b="0"/>
          <a:pathLst>
            <a:path>
              <a:moveTo>
                <a:pt x="45720" y="0"/>
              </a:moveTo>
              <a:lnTo>
                <a:pt x="45720" y="32983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6C17BD-CCCB-48E2-9158-A9E7A3A2D0FD}">
      <dsp:nvSpPr>
        <dsp:cNvPr id="0" name=""/>
        <dsp:cNvSpPr/>
      </dsp:nvSpPr>
      <dsp:spPr>
        <a:xfrm>
          <a:off x="3219245" y="1394595"/>
          <a:ext cx="1236889" cy="824593"/>
        </a:xfrm>
        <a:prstGeom prst="roundRect">
          <a:avLst>
            <a:gd name="adj" fmla="val 10000"/>
          </a:avLst>
        </a:prstGeom>
        <a:gradFill rotWithShape="0">
          <a:gsLst>
            <a:gs pos="0">
              <a:srgbClr val="00B0F0"/>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Law Commission  of India</a:t>
          </a:r>
        </a:p>
      </dsp:txBody>
      <dsp:txXfrm>
        <a:off x="3243397" y="1418747"/>
        <a:ext cx="1188585" cy="776289"/>
      </dsp:txXfrm>
    </dsp:sp>
    <dsp:sp modelId="{C0E390F1-EAF3-4E47-BE05-0B9DB6FD88E5}">
      <dsp:nvSpPr>
        <dsp:cNvPr id="0" name=""/>
        <dsp:cNvSpPr/>
      </dsp:nvSpPr>
      <dsp:spPr>
        <a:xfrm>
          <a:off x="3033712" y="2219188"/>
          <a:ext cx="803978" cy="329837"/>
        </a:xfrm>
        <a:custGeom>
          <a:avLst/>
          <a:gdLst/>
          <a:ahLst/>
          <a:cxnLst/>
          <a:rect l="0" t="0" r="0" b="0"/>
          <a:pathLst>
            <a:path>
              <a:moveTo>
                <a:pt x="803978" y="0"/>
              </a:moveTo>
              <a:lnTo>
                <a:pt x="803978" y="164918"/>
              </a:lnTo>
              <a:lnTo>
                <a:pt x="0" y="164918"/>
              </a:lnTo>
              <a:lnTo>
                <a:pt x="0" y="329837"/>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10BDBF-DE71-440E-9129-7657114AF8E4}">
      <dsp:nvSpPr>
        <dsp:cNvPr id="0" name=""/>
        <dsp:cNvSpPr/>
      </dsp:nvSpPr>
      <dsp:spPr>
        <a:xfrm>
          <a:off x="2415267" y="2549025"/>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National </a:t>
          </a:r>
          <a:r>
            <a:rPr lang="en-US" sz="1100" b="1" kern="1200" dirty="0" smtClean="0"/>
            <a:t>Court </a:t>
          </a:r>
          <a:r>
            <a:rPr lang="en-US" sz="1100" b="1" kern="1200" dirty="0"/>
            <a:t>Management Authority (NCMA)</a:t>
          </a:r>
        </a:p>
      </dsp:txBody>
      <dsp:txXfrm>
        <a:off x="2439419" y="2573177"/>
        <a:ext cx="1188585" cy="776289"/>
      </dsp:txXfrm>
    </dsp:sp>
    <dsp:sp modelId="{5C9B4E21-E4DF-44E9-8D83-6E350FA2C879}">
      <dsp:nvSpPr>
        <dsp:cNvPr id="0" name=""/>
        <dsp:cNvSpPr/>
      </dsp:nvSpPr>
      <dsp:spPr>
        <a:xfrm>
          <a:off x="621777" y="3373618"/>
          <a:ext cx="2411934" cy="329837"/>
        </a:xfrm>
        <a:custGeom>
          <a:avLst/>
          <a:gdLst/>
          <a:ahLst/>
          <a:cxnLst/>
          <a:rect l="0" t="0" r="0" b="0"/>
          <a:pathLst>
            <a:path>
              <a:moveTo>
                <a:pt x="2411934" y="0"/>
              </a:moveTo>
              <a:lnTo>
                <a:pt x="2411934" y="164918"/>
              </a:lnTo>
              <a:lnTo>
                <a:pt x="0" y="164918"/>
              </a:lnTo>
              <a:lnTo>
                <a:pt x="0"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FFA45C-89EA-4706-BA44-8C684B84AEDD}">
      <dsp:nvSpPr>
        <dsp:cNvPr id="0" name=""/>
        <dsp:cNvSpPr/>
      </dsp:nvSpPr>
      <dsp:spPr>
        <a:xfrm>
          <a:off x="3332" y="370345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Supreme Court</a:t>
          </a:r>
        </a:p>
      </dsp:txBody>
      <dsp:txXfrm>
        <a:off x="27484" y="3727608"/>
        <a:ext cx="1188585" cy="776289"/>
      </dsp:txXfrm>
    </dsp:sp>
    <dsp:sp modelId="{3D7D8981-2385-4BB9-9472-D014109CA90A}">
      <dsp:nvSpPr>
        <dsp:cNvPr id="0" name=""/>
        <dsp:cNvSpPr/>
      </dsp:nvSpPr>
      <dsp:spPr>
        <a:xfrm>
          <a:off x="2229734" y="3373618"/>
          <a:ext cx="803978" cy="329837"/>
        </a:xfrm>
        <a:custGeom>
          <a:avLst/>
          <a:gdLst/>
          <a:ahLst/>
          <a:cxnLst/>
          <a:rect l="0" t="0" r="0" b="0"/>
          <a:pathLst>
            <a:path>
              <a:moveTo>
                <a:pt x="803978" y="0"/>
              </a:moveTo>
              <a:lnTo>
                <a:pt x="803978" y="164918"/>
              </a:lnTo>
              <a:lnTo>
                <a:pt x="0" y="164918"/>
              </a:lnTo>
              <a:lnTo>
                <a:pt x="0"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A5E47A-65F5-48BE-BC2D-FE60A337A70B}">
      <dsp:nvSpPr>
        <dsp:cNvPr id="0" name=""/>
        <dsp:cNvSpPr/>
      </dsp:nvSpPr>
      <dsp:spPr>
        <a:xfrm>
          <a:off x="1611289" y="370345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National Level Quasi Judicial Bodies</a:t>
          </a:r>
        </a:p>
      </dsp:txBody>
      <dsp:txXfrm>
        <a:off x="1635441" y="3727608"/>
        <a:ext cx="1188585" cy="776289"/>
      </dsp:txXfrm>
    </dsp:sp>
    <dsp:sp modelId="{8DE2E892-857F-4E1B-825D-049A4117DB8E}">
      <dsp:nvSpPr>
        <dsp:cNvPr id="0" name=""/>
        <dsp:cNvSpPr/>
      </dsp:nvSpPr>
      <dsp:spPr>
        <a:xfrm>
          <a:off x="3033712" y="3373618"/>
          <a:ext cx="803978" cy="329837"/>
        </a:xfrm>
        <a:custGeom>
          <a:avLst/>
          <a:gdLst/>
          <a:ahLst/>
          <a:cxnLst/>
          <a:rect l="0" t="0" r="0" b="0"/>
          <a:pathLst>
            <a:path>
              <a:moveTo>
                <a:pt x="0" y="0"/>
              </a:moveTo>
              <a:lnTo>
                <a:pt x="0" y="164918"/>
              </a:lnTo>
              <a:lnTo>
                <a:pt x="803978" y="164918"/>
              </a:lnTo>
              <a:lnTo>
                <a:pt x="803978"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FD742A-5841-4E69-A2F9-A1BBDDD21346}">
      <dsp:nvSpPr>
        <dsp:cNvPr id="0" name=""/>
        <dsp:cNvSpPr/>
      </dsp:nvSpPr>
      <dsp:spPr>
        <a:xfrm>
          <a:off x="3219245" y="370345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Regional Case Management Authority (RCMA)</a:t>
          </a:r>
        </a:p>
      </dsp:txBody>
      <dsp:txXfrm>
        <a:off x="3243397" y="3727608"/>
        <a:ext cx="1188585" cy="776289"/>
      </dsp:txXfrm>
    </dsp:sp>
    <dsp:sp modelId="{613121CC-6070-4A24-A6C2-E9EEDA6D3271}">
      <dsp:nvSpPr>
        <dsp:cNvPr id="0" name=""/>
        <dsp:cNvSpPr/>
      </dsp:nvSpPr>
      <dsp:spPr>
        <a:xfrm>
          <a:off x="2229734" y="4528049"/>
          <a:ext cx="1607956" cy="329837"/>
        </a:xfrm>
        <a:custGeom>
          <a:avLst/>
          <a:gdLst/>
          <a:ahLst/>
          <a:cxnLst/>
          <a:rect l="0" t="0" r="0" b="0"/>
          <a:pathLst>
            <a:path>
              <a:moveTo>
                <a:pt x="1607956" y="0"/>
              </a:moveTo>
              <a:lnTo>
                <a:pt x="1607956" y="164918"/>
              </a:lnTo>
              <a:lnTo>
                <a:pt x="0" y="164918"/>
              </a:lnTo>
              <a:lnTo>
                <a:pt x="0"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9C2626-10C9-4945-A81D-09BFA662B98F}">
      <dsp:nvSpPr>
        <dsp:cNvPr id="0" name=""/>
        <dsp:cNvSpPr/>
      </dsp:nvSpPr>
      <dsp:spPr>
        <a:xfrm>
          <a:off x="1611289" y="485788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High Courts</a:t>
          </a:r>
        </a:p>
      </dsp:txBody>
      <dsp:txXfrm>
        <a:off x="1635441" y="4882038"/>
        <a:ext cx="1188585" cy="776289"/>
      </dsp:txXfrm>
    </dsp:sp>
    <dsp:sp modelId="{387123EA-AB75-4D19-BCF3-1BC19F711ED8}">
      <dsp:nvSpPr>
        <dsp:cNvPr id="0" name=""/>
        <dsp:cNvSpPr/>
      </dsp:nvSpPr>
      <dsp:spPr>
        <a:xfrm>
          <a:off x="3791970" y="4528049"/>
          <a:ext cx="91440" cy="329837"/>
        </a:xfrm>
        <a:custGeom>
          <a:avLst/>
          <a:gdLst/>
          <a:ahLst/>
          <a:cxnLst/>
          <a:rect l="0" t="0" r="0" b="0"/>
          <a:pathLst>
            <a:path>
              <a:moveTo>
                <a:pt x="45720" y="0"/>
              </a:moveTo>
              <a:lnTo>
                <a:pt x="45720"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6351F5-A356-471A-912D-9ACA8482F844}">
      <dsp:nvSpPr>
        <dsp:cNvPr id="0" name=""/>
        <dsp:cNvSpPr/>
      </dsp:nvSpPr>
      <dsp:spPr>
        <a:xfrm>
          <a:off x="3219245" y="485788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District Courts</a:t>
          </a:r>
        </a:p>
      </dsp:txBody>
      <dsp:txXfrm>
        <a:off x="3243397" y="4882038"/>
        <a:ext cx="1188585" cy="776289"/>
      </dsp:txXfrm>
    </dsp:sp>
    <dsp:sp modelId="{B4503264-ABB9-4FFB-B190-A8115C9018BA}">
      <dsp:nvSpPr>
        <dsp:cNvPr id="0" name=""/>
        <dsp:cNvSpPr/>
      </dsp:nvSpPr>
      <dsp:spPr>
        <a:xfrm>
          <a:off x="3791970" y="5682479"/>
          <a:ext cx="91440" cy="329837"/>
        </a:xfrm>
        <a:custGeom>
          <a:avLst/>
          <a:gdLst/>
          <a:ahLst/>
          <a:cxnLst/>
          <a:rect l="0" t="0" r="0" b="0"/>
          <a:pathLst>
            <a:path>
              <a:moveTo>
                <a:pt x="45720" y="0"/>
              </a:moveTo>
              <a:lnTo>
                <a:pt x="45720"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6E46EC-B704-471F-BB51-6175D12E3F68}">
      <dsp:nvSpPr>
        <dsp:cNvPr id="0" name=""/>
        <dsp:cNvSpPr/>
      </dsp:nvSpPr>
      <dsp:spPr>
        <a:xfrm>
          <a:off x="3219245" y="601231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Subordinate Courts</a:t>
          </a:r>
        </a:p>
      </dsp:txBody>
      <dsp:txXfrm>
        <a:off x="3243397" y="6036468"/>
        <a:ext cx="1188585" cy="776289"/>
      </dsp:txXfrm>
    </dsp:sp>
    <dsp:sp modelId="{1C39C019-CBEB-4DE0-89BA-3AD8D17C2ED4}">
      <dsp:nvSpPr>
        <dsp:cNvPr id="0" name=""/>
        <dsp:cNvSpPr/>
      </dsp:nvSpPr>
      <dsp:spPr>
        <a:xfrm>
          <a:off x="3837690" y="4528049"/>
          <a:ext cx="1607956" cy="329837"/>
        </a:xfrm>
        <a:custGeom>
          <a:avLst/>
          <a:gdLst/>
          <a:ahLst/>
          <a:cxnLst/>
          <a:rect l="0" t="0" r="0" b="0"/>
          <a:pathLst>
            <a:path>
              <a:moveTo>
                <a:pt x="0" y="0"/>
              </a:moveTo>
              <a:lnTo>
                <a:pt x="0" y="164918"/>
              </a:lnTo>
              <a:lnTo>
                <a:pt x="1607956" y="164918"/>
              </a:lnTo>
              <a:lnTo>
                <a:pt x="1607956"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453CC3-5999-4372-9191-EC4D2B6FA7F7}">
      <dsp:nvSpPr>
        <dsp:cNvPr id="0" name=""/>
        <dsp:cNvSpPr/>
      </dsp:nvSpPr>
      <dsp:spPr>
        <a:xfrm>
          <a:off x="4827202" y="4857886"/>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Regional Level  Quasi Judicial Bodies</a:t>
          </a:r>
        </a:p>
      </dsp:txBody>
      <dsp:txXfrm>
        <a:off x="4851354" y="4882038"/>
        <a:ext cx="1188585" cy="776289"/>
      </dsp:txXfrm>
    </dsp:sp>
    <dsp:sp modelId="{6D9DAC2F-6BA7-4DBA-8650-445A0215E1B7}">
      <dsp:nvSpPr>
        <dsp:cNvPr id="0" name=""/>
        <dsp:cNvSpPr/>
      </dsp:nvSpPr>
      <dsp:spPr>
        <a:xfrm>
          <a:off x="3033712" y="3373618"/>
          <a:ext cx="2411934" cy="329837"/>
        </a:xfrm>
        <a:custGeom>
          <a:avLst/>
          <a:gdLst/>
          <a:ahLst/>
          <a:cxnLst/>
          <a:rect l="0" t="0" r="0" b="0"/>
          <a:pathLst>
            <a:path>
              <a:moveTo>
                <a:pt x="0" y="0"/>
              </a:moveTo>
              <a:lnTo>
                <a:pt x="0" y="164918"/>
              </a:lnTo>
              <a:lnTo>
                <a:pt x="2411934" y="164918"/>
              </a:lnTo>
              <a:lnTo>
                <a:pt x="2411934" y="329837"/>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C5DE7B7-504A-46BC-A672-CE06C13E4A82}">
      <dsp:nvSpPr>
        <dsp:cNvPr id="0" name=""/>
        <dsp:cNvSpPr/>
      </dsp:nvSpPr>
      <dsp:spPr>
        <a:xfrm>
          <a:off x="4827202" y="3703456"/>
          <a:ext cx="1236889" cy="8245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Special Body for Special Cases i.e. of National /State Importance</a:t>
          </a:r>
        </a:p>
      </dsp:txBody>
      <dsp:txXfrm>
        <a:off x="4851354" y="3727608"/>
        <a:ext cx="1188585" cy="776289"/>
      </dsp:txXfrm>
    </dsp:sp>
    <dsp:sp modelId="{23B3D9D3-5B5C-4E1B-AC59-FAE7535EA9B1}">
      <dsp:nvSpPr>
        <dsp:cNvPr id="0" name=""/>
        <dsp:cNvSpPr/>
      </dsp:nvSpPr>
      <dsp:spPr>
        <a:xfrm>
          <a:off x="3837690" y="2219188"/>
          <a:ext cx="803978" cy="329837"/>
        </a:xfrm>
        <a:custGeom>
          <a:avLst/>
          <a:gdLst/>
          <a:ahLst/>
          <a:cxnLst/>
          <a:rect l="0" t="0" r="0" b="0"/>
          <a:pathLst>
            <a:path>
              <a:moveTo>
                <a:pt x="0" y="0"/>
              </a:moveTo>
              <a:lnTo>
                <a:pt x="0" y="164918"/>
              </a:lnTo>
              <a:lnTo>
                <a:pt x="803978" y="164918"/>
              </a:lnTo>
              <a:lnTo>
                <a:pt x="803978" y="329837"/>
              </a:lnTo>
            </a:path>
          </a:pathLst>
        </a:custGeom>
        <a:noFill/>
        <a:ln w="254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BF87D2-63A9-4F0E-822C-326AB9C81B4A}">
      <dsp:nvSpPr>
        <dsp:cNvPr id="0" name=""/>
        <dsp:cNvSpPr/>
      </dsp:nvSpPr>
      <dsp:spPr>
        <a:xfrm>
          <a:off x="4023224" y="2549025"/>
          <a:ext cx="1236889" cy="8245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Legislative Reform Body</a:t>
          </a:r>
        </a:p>
      </dsp:txBody>
      <dsp:txXfrm>
        <a:off x="4047376" y="2573177"/>
        <a:ext cx="1188585" cy="776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11F4-DED4-404C-A0E0-A3F66145F20B}">
      <dsp:nvSpPr>
        <dsp:cNvPr id="0" name=""/>
        <dsp:cNvSpPr/>
      </dsp:nvSpPr>
      <dsp:spPr>
        <a:xfrm rot="5400000">
          <a:off x="834853" y="1465202"/>
          <a:ext cx="1295845" cy="1475274"/>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CC2C0B9-D1D1-4536-A4C7-464B9C41EBA2}">
      <dsp:nvSpPr>
        <dsp:cNvPr id="0" name=""/>
        <dsp:cNvSpPr/>
      </dsp:nvSpPr>
      <dsp:spPr>
        <a:xfrm>
          <a:off x="491532" y="28732"/>
          <a:ext cx="2181441" cy="1526938"/>
        </a:xfrm>
        <a:prstGeom prst="roundRect">
          <a:avLst>
            <a:gd name="adj" fmla="val 166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National Case Monitoring Authority</a:t>
          </a:r>
        </a:p>
        <a:p>
          <a:pPr lvl="0" algn="ctr" defTabSz="844550">
            <a:lnSpc>
              <a:spcPct val="90000"/>
            </a:lnSpc>
            <a:spcBef>
              <a:spcPct val="0"/>
            </a:spcBef>
            <a:spcAft>
              <a:spcPct val="35000"/>
            </a:spcAft>
          </a:pPr>
          <a:r>
            <a:rPr lang="en-US" sz="1900" b="1" kern="1200" dirty="0"/>
            <a:t>(February, 2012)</a:t>
          </a:r>
        </a:p>
      </dsp:txBody>
      <dsp:txXfrm>
        <a:off x="566084" y="103284"/>
        <a:ext cx="2032337" cy="1377834"/>
      </dsp:txXfrm>
    </dsp:sp>
    <dsp:sp modelId="{6FD0CA4C-EDC6-46A0-A55E-3B7F0CCC2826}">
      <dsp:nvSpPr>
        <dsp:cNvPr id="0" name=""/>
        <dsp:cNvSpPr/>
      </dsp:nvSpPr>
      <dsp:spPr>
        <a:xfrm>
          <a:off x="2672974" y="174360"/>
          <a:ext cx="1586572" cy="1234138"/>
        </a:xfrm>
        <a:prstGeom prst="rect">
          <a:avLst/>
        </a:prstGeom>
        <a:noFill/>
        <a:ln>
          <a:noFill/>
        </a:ln>
        <a:effectLst/>
      </dsp:spPr>
      <dsp:style>
        <a:lnRef idx="0">
          <a:scrgbClr r="0" g="0" b="0"/>
        </a:lnRef>
        <a:fillRef idx="0">
          <a:scrgbClr r="0" g="0" b="0"/>
        </a:fillRef>
        <a:effectRef idx="0">
          <a:scrgbClr r="0" g="0" b="0"/>
        </a:effectRef>
        <a:fontRef idx="minor"/>
      </dsp:style>
    </dsp:sp>
    <dsp:sp modelId="{8D784805-A1D0-42B5-90D0-903B677E2FAA}">
      <dsp:nvSpPr>
        <dsp:cNvPr id="0" name=""/>
        <dsp:cNvSpPr/>
      </dsp:nvSpPr>
      <dsp:spPr>
        <a:xfrm rot="5400000">
          <a:off x="2643499" y="3180458"/>
          <a:ext cx="1295845" cy="1475274"/>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3C154AC-2874-42A9-B6F0-F6673CFD0929}">
      <dsp:nvSpPr>
        <dsp:cNvPr id="0" name=""/>
        <dsp:cNvSpPr/>
      </dsp:nvSpPr>
      <dsp:spPr>
        <a:xfrm>
          <a:off x="2300179" y="1710165"/>
          <a:ext cx="2181441" cy="1526938"/>
        </a:xfrm>
        <a:prstGeom prst="roundRect">
          <a:avLst>
            <a:gd name="adj" fmla="val 166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National Case Management Authority</a:t>
          </a:r>
        </a:p>
        <a:p>
          <a:pPr lvl="0" algn="ctr" defTabSz="844550">
            <a:lnSpc>
              <a:spcPct val="90000"/>
            </a:lnSpc>
            <a:spcBef>
              <a:spcPct val="0"/>
            </a:spcBef>
            <a:spcAft>
              <a:spcPct val="35000"/>
            </a:spcAft>
          </a:pPr>
          <a:r>
            <a:rPr lang="en-US" sz="1900" b="1" kern="1200" dirty="0"/>
            <a:t>(October, 2012)</a:t>
          </a:r>
        </a:p>
      </dsp:txBody>
      <dsp:txXfrm>
        <a:off x="2374731" y="1784717"/>
        <a:ext cx="2032337" cy="1377834"/>
      </dsp:txXfrm>
    </dsp:sp>
    <dsp:sp modelId="{964FF53F-D375-4429-BB40-B2311F381144}">
      <dsp:nvSpPr>
        <dsp:cNvPr id="0" name=""/>
        <dsp:cNvSpPr/>
      </dsp:nvSpPr>
      <dsp:spPr>
        <a:xfrm>
          <a:off x="4481620" y="1889615"/>
          <a:ext cx="1586572" cy="1234138"/>
        </a:xfrm>
        <a:prstGeom prst="rect">
          <a:avLst/>
        </a:prstGeom>
        <a:noFill/>
        <a:ln>
          <a:noFill/>
        </a:ln>
        <a:effectLst/>
      </dsp:spPr>
      <dsp:style>
        <a:lnRef idx="0">
          <a:scrgbClr r="0" g="0" b="0"/>
        </a:lnRef>
        <a:fillRef idx="0">
          <a:scrgbClr r="0" g="0" b="0"/>
        </a:fillRef>
        <a:effectRef idx="0">
          <a:scrgbClr r="0" g="0" b="0"/>
        </a:effectRef>
        <a:fontRef idx="minor"/>
      </dsp:style>
    </dsp:sp>
    <dsp:sp modelId="{5CB81431-4DAE-439F-A998-AF40368BBD6F}">
      <dsp:nvSpPr>
        <dsp:cNvPr id="0" name=""/>
        <dsp:cNvSpPr/>
      </dsp:nvSpPr>
      <dsp:spPr>
        <a:xfrm>
          <a:off x="4108825" y="3459242"/>
          <a:ext cx="2181441" cy="1526938"/>
        </a:xfrm>
        <a:prstGeom prst="roundRect">
          <a:avLst>
            <a:gd name="adj" fmla="val 1667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National Court Management Authority</a:t>
          </a:r>
        </a:p>
        <a:p>
          <a:pPr lvl="0" algn="ctr" defTabSz="844550">
            <a:lnSpc>
              <a:spcPct val="90000"/>
            </a:lnSpc>
            <a:spcBef>
              <a:spcPct val="0"/>
            </a:spcBef>
            <a:spcAft>
              <a:spcPct val="35000"/>
            </a:spcAft>
          </a:pPr>
          <a:r>
            <a:rPr lang="en-US" sz="1900" b="1" kern="1200" dirty="0"/>
            <a:t>(November, 2012)</a:t>
          </a:r>
        </a:p>
      </dsp:txBody>
      <dsp:txXfrm>
        <a:off x="4183377" y="3533794"/>
        <a:ext cx="2032337" cy="137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3BAE-0357-4C15-BD3E-33AC3786B2E9}">
      <dsp:nvSpPr>
        <dsp:cNvPr id="0" name=""/>
        <dsp:cNvSpPr/>
      </dsp:nvSpPr>
      <dsp:spPr>
        <a:xfrm>
          <a:off x="3314700" y="2651970"/>
          <a:ext cx="2596093" cy="300374"/>
        </a:xfrm>
        <a:custGeom>
          <a:avLst/>
          <a:gdLst/>
          <a:ahLst/>
          <a:cxnLst/>
          <a:rect l="0" t="0" r="0" b="0"/>
          <a:pathLst>
            <a:path>
              <a:moveTo>
                <a:pt x="0" y="0"/>
              </a:moveTo>
              <a:lnTo>
                <a:pt x="0" y="150187"/>
              </a:lnTo>
              <a:lnTo>
                <a:pt x="2596093" y="150187"/>
              </a:lnTo>
              <a:lnTo>
                <a:pt x="2596093" y="3003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2A32D-0222-4FDB-AB0A-E5FA468FF62B}">
      <dsp:nvSpPr>
        <dsp:cNvPr id="0" name=""/>
        <dsp:cNvSpPr/>
      </dsp:nvSpPr>
      <dsp:spPr>
        <a:xfrm>
          <a:off x="3314700" y="2651970"/>
          <a:ext cx="865364" cy="300374"/>
        </a:xfrm>
        <a:custGeom>
          <a:avLst/>
          <a:gdLst/>
          <a:ahLst/>
          <a:cxnLst/>
          <a:rect l="0" t="0" r="0" b="0"/>
          <a:pathLst>
            <a:path>
              <a:moveTo>
                <a:pt x="0" y="0"/>
              </a:moveTo>
              <a:lnTo>
                <a:pt x="0" y="150187"/>
              </a:lnTo>
              <a:lnTo>
                <a:pt x="865364" y="150187"/>
              </a:lnTo>
              <a:lnTo>
                <a:pt x="865364" y="3003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8A5A7-8324-4886-B5B5-4040B809181E}">
      <dsp:nvSpPr>
        <dsp:cNvPr id="0" name=""/>
        <dsp:cNvSpPr/>
      </dsp:nvSpPr>
      <dsp:spPr>
        <a:xfrm>
          <a:off x="2449335" y="2651970"/>
          <a:ext cx="865364" cy="300374"/>
        </a:xfrm>
        <a:custGeom>
          <a:avLst/>
          <a:gdLst/>
          <a:ahLst/>
          <a:cxnLst/>
          <a:rect l="0" t="0" r="0" b="0"/>
          <a:pathLst>
            <a:path>
              <a:moveTo>
                <a:pt x="865364" y="0"/>
              </a:moveTo>
              <a:lnTo>
                <a:pt x="865364" y="150187"/>
              </a:lnTo>
              <a:lnTo>
                <a:pt x="0" y="150187"/>
              </a:lnTo>
              <a:lnTo>
                <a:pt x="0" y="3003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740C3-3CF7-483E-8698-AD828F4E2525}">
      <dsp:nvSpPr>
        <dsp:cNvPr id="0" name=""/>
        <dsp:cNvSpPr/>
      </dsp:nvSpPr>
      <dsp:spPr>
        <a:xfrm>
          <a:off x="718606" y="2651970"/>
          <a:ext cx="2596093" cy="300374"/>
        </a:xfrm>
        <a:custGeom>
          <a:avLst/>
          <a:gdLst/>
          <a:ahLst/>
          <a:cxnLst/>
          <a:rect l="0" t="0" r="0" b="0"/>
          <a:pathLst>
            <a:path>
              <a:moveTo>
                <a:pt x="2596093" y="0"/>
              </a:moveTo>
              <a:lnTo>
                <a:pt x="2596093" y="150187"/>
              </a:lnTo>
              <a:lnTo>
                <a:pt x="0" y="150187"/>
              </a:lnTo>
              <a:lnTo>
                <a:pt x="0" y="3003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A1B19-C14D-4DAA-86D1-32F2E2DA00D6}">
      <dsp:nvSpPr>
        <dsp:cNvPr id="0" name=""/>
        <dsp:cNvSpPr/>
      </dsp:nvSpPr>
      <dsp:spPr>
        <a:xfrm>
          <a:off x="2060178" y="1895076"/>
          <a:ext cx="2509042" cy="756893"/>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National Court Management Authority (NCMA)</a:t>
          </a:r>
        </a:p>
      </dsp:txBody>
      <dsp:txXfrm>
        <a:off x="2060178" y="1895076"/>
        <a:ext cx="2509042" cy="756893"/>
      </dsp:txXfrm>
    </dsp:sp>
    <dsp:sp modelId="{2C207856-4347-4782-933A-328B43E3D997}">
      <dsp:nvSpPr>
        <dsp:cNvPr id="0" name=""/>
        <dsp:cNvSpPr/>
      </dsp:nvSpPr>
      <dsp:spPr>
        <a:xfrm>
          <a:off x="3429" y="2952344"/>
          <a:ext cx="1430354" cy="71517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Court Manager at Supreme Court</a:t>
          </a:r>
        </a:p>
      </dsp:txBody>
      <dsp:txXfrm>
        <a:off x="3429" y="2952344"/>
        <a:ext cx="1430354" cy="715177"/>
      </dsp:txXfrm>
    </dsp:sp>
    <dsp:sp modelId="{792F65EE-8927-49EB-B32C-0C7EEBEDAFCE}">
      <dsp:nvSpPr>
        <dsp:cNvPr id="0" name=""/>
        <dsp:cNvSpPr/>
      </dsp:nvSpPr>
      <dsp:spPr>
        <a:xfrm>
          <a:off x="1734158" y="2952344"/>
          <a:ext cx="1430354" cy="71517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Court Manager at High Courts </a:t>
          </a:r>
        </a:p>
      </dsp:txBody>
      <dsp:txXfrm>
        <a:off x="1734158" y="2952344"/>
        <a:ext cx="1430354" cy="715177"/>
      </dsp:txXfrm>
    </dsp:sp>
    <dsp:sp modelId="{3E1F1A0B-7ECE-44AA-9D1C-A679253BACA8}">
      <dsp:nvSpPr>
        <dsp:cNvPr id="0" name=""/>
        <dsp:cNvSpPr/>
      </dsp:nvSpPr>
      <dsp:spPr>
        <a:xfrm>
          <a:off x="3464887" y="2952344"/>
          <a:ext cx="1430354" cy="71517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Court Manager at District Courts</a:t>
          </a:r>
        </a:p>
      </dsp:txBody>
      <dsp:txXfrm>
        <a:off x="3464887" y="2952344"/>
        <a:ext cx="1430354" cy="715177"/>
      </dsp:txXfrm>
    </dsp:sp>
    <dsp:sp modelId="{C091BC42-871C-40F0-A468-AB17C09D09F2}">
      <dsp:nvSpPr>
        <dsp:cNvPr id="0" name=""/>
        <dsp:cNvSpPr/>
      </dsp:nvSpPr>
      <dsp:spPr>
        <a:xfrm>
          <a:off x="5195616" y="2952344"/>
          <a:ext cx="1430354" cy="71517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Court Manager Quasi Judicial Bodies</a:t>
          </a:r>
        </a:p>
      </dsp:txBody>
      <dsp:txXfrm>
        <a:off x="5195616" y="2952344"/>
        <a:ext cx="1430354" cy="715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4895F-B691-4435-9FBE-3F6F158A038C}">
      <dsp:nvSpPr>
        <dsp:cNvPr id="0" name=""/>
        <dsp:cNvSpPr/>
      </dsp:nvSpPr>
      <dsp:spPr>
        <a:xfrm>
          <a:off x="2581721" y="1629221"/>
          <a:ext cx="1161157" cy="11611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NCMA</a:t>
          </a:r>
        </a:p>
      </dsp:txBody>
      <dsp:txXfrm>
        <a:off x="2751769" y="1799269"/>
        <a:ext cx="821061" cy="821061"/>
      </dsp:txXfrm>
    </dsp:sp>
    <dsp:sp modelId="{8026E54E-9B22-4CA4-A22E-10598AD50221}">
      <dsp:nvSpPr>
        <dsp:cNvPr id="0" name=""/>
        <dsp:cNvSpPr/>
      </dsp:nvSpPr>
      <dsp:spPr>
        <a:xfrm rot="16200000">
          <a:off x="3039034" y="1206225"/>
          <a:ext cx="246530" cy="39479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076014" y="1322164"/>
        <a:ext cx="172571" cy="236875"/>
      </dsp:txXfrm>
    </dsp:sp>
    <dsp:sp modelId="{90785633-C016-4240-A395-2FC56BB9A816}">
      <dsp:nvSpPr>
        <dsp:cNvPr id="0" name=""/>
        <dsp:cNvSpPr/>
      </dsp:nvSpPr>
      <dsp:spPr>
        <a:xfrm>
          <a:off x="2581721" y="2912"/>
          <a:ext cx="1161157" cy="11611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Court Manager</a:t>
          </a:r>
        </a:p>
      </dsp:txBody>
      <dsp:txXfrm>
        <a:off x="2751769" y="172960"/>
        <a:ext cx="821061" cy="821061"/>
      </dsp:txXfrm>
    </dsp:sp>
    <dsp:sp modelId="{E8CCCDD5-47AA-4DA6-8BB6-BE614FFF86E8}">
      <dsp:nvSpPr>
        <dsp:cNvPr id="0" name=""/>
        <dsp:cNvSpPr/>
      </dsp:nvSpPr>
      <dsp:spPr>
        <a:xfrm>
          <a:off x="3845212" y="2012403"/>
          <a:ext cx="246530" cy="39479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45212" y="2091362"/>
        <a:ext cx="172571" cy="236875"/>
      </dsp:txXfrm>
    </dsp:sp>
    <dsp:sp modelId="{48D6ACA8-4E00-4F85-942A-FB029B558961}">
      <dsp:nvSpPr>
        <dsp:cNvPr id="0" name=""/>
        <dsp:cNvSpPr/>
      </dsp:nvSpPr>
      <dsp:spPr>
        <a:xfrm>
          <a:off x="4208030" y="1629221"/>
          <a:ext cx="1161157" cy="11611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Court Manager</a:t>
          </a:r>
        </a:p>
      </dsp:txBody>
      <dsp:txXfrm>
        <a:off x="4378078" y="1799269"/>
        <a:ext cx="821061" cy="821061"/>
      </dsp:txXfrm>
    </dsp:sp>
    <dsp:sp modelId="{EC74EC91-C066-49DD-9F77-B64C72678D83}">
      <dsp:nvSpPr>
        <dsp:cNvPr id="0" name=""/>
        <dsp:cNvSpPr/>
      </dsp:nvSpPr>
      <dsp:spPr>
        <a:xfrm rot="5400000">
          <a:off x="3039034" y="2818580"/>
          <a:ext cx="246530" cy="39479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076014" y="2860560"/>
        <a:ext cx="172571" cy="236875"/>
      </dsp:txXfrm>
    </dsp:sp>
    <dsp:sp modelId="{D2BBE637-90C8-4B2A-8366-E99ADC55C471}">
      <dsp:nvSpPr>
        <dsp:cNvPr id="0" name=""/>
        <dsp:cNvSpPr/>
      </dsp:nvSpPr>
      <dsp:spPr>
        <a:xfrm>
          <a:off x="2581721" y="3255530"/>
          <a:ext cx="1161157" cy="11611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Court Manager</a:t>
          </a:r>
        </a:p>
      </dsp:txBody>
      <dsp:txXfrm>
        <a:off x="2751769" y="3425578"/>
        <a:ext cx="821061" cy="821061"/>
      </dsp:txXfrm>
    </dsp:sp>
    <dsp:sp modelId="{E94264A6-BF5C-490E-8C5D-F18FF38486BF}">
      <dsp:nvSpPr>
        <dsp:cNvPr id="0" name=""/>
        <dsp:cNvSpPr/>
      </dsp:nvSpPr>
      <dsp:spPr>
        <a:xfrm rot="10800000">
          <a:off x="2232857" y="2012403"/>
          <a:ext cx="246530" cy="39479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34977">
              <a:srgbClr val="41434A"/>
            </a:gs>
            <a:gs pos="60000">
              <a:srgbClr val="242529"/>
            </a:gs>
            <a:gs pos="75000">
              <a:schemeClr val="tx1"/>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0800000">
        <a:off x="2306816" y="2091362"/>
        <a:ext cx="172571" cy="236875"/>
      </dsp:txXfrm>
    </dsp:sp>
    <dsp:sp modelId="{A7C139B6-60BF-4717-B04D-4BB87D60FAB3}">
      <dsp:nvSpPr>
        <dsp:cNvPr id="0" name=""/>
        <dsp:cNvSpPr/>
      </dsp:nvSpPr>
      <dsp:spPr>
        <a:xfrm>
          <a:off x="955412" y="1629221"/>
          <a:ext cx="1161157" cy="11611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Court Manager</a:t>
          </a:r>
        </a:p>
      </dsp:txBody>
      <dsp:txXfrm>
        <a:off x="1125460" y="1799269"/>
        <a:ext cx="821061" cy="8210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E4724-7D98-4126-9FDB-8A9AA6FF2706}"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3C9C5-EC6B-48E5-86F3-F31C182ACD6F}" type="slidenum">
              <a:rPr lang="en-US" smtClean="0"/>
              <a:pPr/>
              <a:t>‹#›</a:t>
            </a:fld>
            <a:endParaRPr lang="en-US"/>
          </a:p>
        </p:txBody>
      </p:sp>
    </p:spTree>
    <p:extLst>
      <p:ext uri="{BB962C8B-B14F-4D97-AF65-F5344CB8AC3E}">
        <p14:creationId xmlns:p14="http://schemas.microsoft.com/office/powerpoint/2010/main" xmlns="" val="44036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70659"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148ED9C2-20DA-492E-9F5E-84F2116F9242}" type="slidenum">
              <a:rPr lang="en-US" sz="1200"/>
              <a:pPr algn="r" eaLnBrk="1" hangingPunct="1"/>
              <a:t>4</a:t>
            </a:fld>
            <a:endParaRPr lang="en-US" sz="1200"/>
          </a:p>
        </p:txBody>
      </p:sp>
      <p:sp>
        <p:nvSpPr>
          <p:cNvPr id="70660" name="Rectangle 2"/>
          <p:cNvSpPr>
            <a:spLocks noGrp="1" noRot="1" noChangeAspect="1" noChangeArrowheads="1" noTextEdit="1"/>
          </p:cNvSpPr>
          <p:nvPr>
            <p:ph type="sldImg"/>
          </p:nvPr>
        </p:nvSpPr>
        <p:spPr>
          <a:xfrm>
            <a:off x="1143000" y="685800"/>
            <a:ext cx="4573588" cy="3429000"/>
          </a:xfrm>
          <a:ln/>
        </p:spPr>
      </p:sp>
      <p:sp>
        <p:nvSpPr>
          <p:cNvPr id="70661"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42</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43</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44</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45</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8787"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249AEA92-C507-45DB-91C9-19CAB4241558}" type="slidenum">
              <a:rPr lang="en-US" sz="1200"/>
              <a:pPr algn="r" eaLnBrk="1" hangingPunct="1"/>
              <a:t>54</a:t>
            </a:fld>
            <a:endParaRPr lang="en-US" sz="1200"/>
          </a:p>
        </p:txBody>
      </p:sp>
      <p:sp>
        <p:nvSpPr>
          <p:cNvPr id="118788" name="Rectangle 2"/>
          <p:cNvSpPr>
            <a:spLocks noGrp="1" noRot="1" noChangeAspect="1" noChangeArrowheads="1" noTextEdit="1"/>
          </p:cNvSpPr>
          <p:nvPr>
            <p:ph type="sldImg"/>
          </p:nvPr>
        </p:nvSpPr>
        <p:spPr>
          <a:xfrm>
            <a:off x="1143000" y="685800"/>
            <a:ext cx="4573588" cy="3429000"/>
          </a:xfrm>
          <a:ln/>
        </p:spPr>
      </p:sp>
      <p:sp>
        <p:nvSpPr>
          <p:cNvPr id="118789"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9811"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7B78750F-62B2-48D8-ADC7-99B820783A3D}" type="slidenum">
              <a:rPr lang="en-US" sz="1200"/>
              <a:pPr algn="r" eaLnBrk="1" hangingPunct="1"/>
              <a:t>55</a:t>
            </a:fld>
            <a:endParaRPr lang="en-US" sz="1200"/>
          </a:p>
        </p:txBody>
      </p:sp>
      <p:sp>
        <p:nvSpPr>
          <p:cNvPr id="119812" name="Rectangle 2"/>
          <p:cNvSpPr>
            <a:spLocks noGrp="1" noRot="1" noChangeAspect="1" noChangeArrowheads="1" noTextEdit="1"/>
          </p:cNvSpPr>
          <p:nvPr>
            <p:ph type="sldImg"/>
          </p:nvPr>
        </p:nvSpPr>
        <p:spPr>
          <a:xfrm>
            <a:off x="1143000" y="685800"/>
            <a:ext cx="4573588" cy="3429000"/>
          </a:xfrm>
          <a:ln/>
        </p:spPr>
      </p:sp>
      <p:sp>
        <p:nvSpPr>
          <p:cNvPr id="119813"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72707"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43CE8B9C-09C9-4303-BADB-25FAD70AB7DE}" type="slidenum">
              <a:rPr lang="en-US" sz="1200"/>
              <a:pPr algn="r" eaLnBrk="1" hangingPunct="1"/>
              <a:t>5</a:t>
            </a:fld>
            <a:endParaRPr lang="en-US" sz="1200"/>
          </a:p>
        </p:txBody>
      </p:sp>
      <p:sp>
        <p:nvSpPr>
          <p:cNvPr id="72708" name="Rectangle 2"/>
          <p:cNvSpPr>
            <a:spLocks noGrp="1" noRot="1" noChangeAspect="1" noChangeArrowheads="1" noTextEdit="1"/>
          </p:cNvSpPr>
          <p:nvPr>
            <p:ph type="sldImg"/>
          </p:nvPr>
        </p:nvSpPr>
        <p:spPr>
          <a:xfrm>
            <a:off x="1143000" y="685800"/>
            <a:ext cx="4573588" cy="3429000"/>
          </a:xfrm>
          <a:ln/>
        </p:spPr>
      </p:sp>
      <p:sp>
        <p:nvSpPr>
          <p:cNvPr id="72709"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74755"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EF94E0-6DCD-4325-9CAB-ABA542D3E4F6}" type="slidenum">
              <a:rPr lang="en-US" sz="1200"/>
              <a:pPr algn="r" eaLnBrk="1" hangingPunct="1"/>
              <a:t>10</a:t>
            </a:fld>
            <a:endParaRPr lang="en-US" sz="120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1</a:t>
            </a:r>
          </a:p>
        </p:txBody>
      </p:sp>
      <p:sp>
        <p:nvSpPr>
          <p:cNvPr id="77827"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8AC39DA-4251-481A-A1E0-F87024FDA15D}" type="slidenum">
              <a:rPr lang="en-US" sz="1200"/>
              <a:pPr algn="r" eaLnBrk="1" hangingPunct="1"/>
              <a:t>16</a:t>
            </a:fld>
            <a:endParaRPr lang="en-US" sz="120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1</a:t>
            </a:r>
          </a:p>
        </p:txBody>
      </p:sp>
      <p:sp>
        <p:nvSpPr>
          <p:cNvPr id="79875"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A4B0998-7326-44B4-AA76-518E0F00AA24}" type="slidenum">
              <a:rPr lang="en-US" sz="1200"/>
              <a:pPr algn="r" eaLnBrk="1" hangingPunct="1"/>
              <a:t>17</a:t>
            </a:fld>
            <a:endParaRPr lang="en-US" sz="120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1</a:t>
            </a:r>
          </a:p>
        </p:txBody>
      </p:sp>
      <p:sp>
        <p:nvSpPr>
          <p:cNvPr id="78851"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A1B318D-E4AC-4340-A99C-15CA91AD33C7}" type="slidenum">
              <a:rPr lang="en-US" sz="1200"/>
              <a:pPr algn="r" eaLnBrk="1" hangingPunct="1"/>
              <a:t>18</a:t>
            </a:fld>
            <a:endParaRPr lang="en-US" sz="120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39</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40</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txBox="1">
            <a:spLocks noGrp="1" noChangeArrowheads="1"/>
          </p:cNvSpPr>
          <p:nvPr/>
        </p:nvSpPr>
        <p:spPr bwMode="auto">
          <a:xfrm>
            <a:off x="1"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r>
              <a:rPr lang="en-US" sz="1200"/>
              <a:t>1</a:t>
            </a:r>
          </a:p>
        </p:txBody>
      </p:sp>
      <p:sp>
        <p:nvSpPr>
          <p:cNvPr id="117763" name="Rectangle 7"/>
          <p:cNvSpPr txBox="1">
            <a:spLocks noGrp="1" noChangeArrowheads="1"/>
          </p:cNvSpPr>
          <p:nvPr/>
        </p:nvSpPr>
        <p:spPr bwMode="auto">
          <a:xfrm>
            <a:off x="3885453" y="8684899"/>
            <a:ext cx="2970946" cy="457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1" tIns="45766" rIns="91531" bIns="45766" anchor="b"/>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algn="r" eaLnBrk="1" hangingPunct="1"/>
            <a:fld id="{E30E9E50-FB6C-4810-BCA4-7E978A5BC875}" type="slidenum">
              <a:rPr lang="en-US" sz="1200"/>
              <a:pPr algn="r" eaLnBrk="1" hangingPunct="1"/>
              <a:t>41</a:t>
            </a:fld>
            <a:endParaRPr lang="en-US" sz="1200"/>
          </a:p>
        </p:txBody>
      </p:sp>
      <p:sp>
        <p:nvSpPr>
          <p:cNvPr id="117764" name="Rectangle 2"/>
          <p:cNvSpPr>
            <a:spLocks noGrp="1" noRot="1" noChangeAspect="1" noChangeArrowheads="1" noTextEdit="1"/>
          </p:cNvSpPr>
          <p:nvPr>
            <p:ph type="sldImg"/>
          </p:nvPr>
        </p:nvSpPr>
        <p:spPr>
          <a:xfrm>
            <a:off x="1143000" y="685800"/>
            <a:ext cx="4573588" cy="3429000"/>
          </a:xfrm>
          <a:ln/>
        </p:spPr>
      </p:sp>
      <p:sp>
        <p:nvSpPr>
          <p:cNvPr id="117765" name="Rectangle 3"/>
          <p:cNvSpPr>
            <a:spLocks noGrp="1" noChangeArrowheads="1"/>
          </p:cNvSpPr>
          <p:nvPr>
            <p:ph type="body" idx="1"/>
          </p:nvPr>
        </p:nvSpPr>
        <p:spPr>
          <a:xfrm>
            <a:off x="685480" y="4342450"/>
            <a:ext cx="5487041" cy="4115824"/>
          </a:xfrm>
          <a:noFill/>
        </p:spPr>
        <p:txBody>
          <a:bodyPr lIns="91531" tIns="45766" rIns="91531" bIns="4576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7E4FEF-5822-476A-92D0-FB724427228A}"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4D458-F0C8-4570-A4D9-F71EB576AE4D}"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60922-CD7A-4829-A439-0B385C9BB83C}"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BC588E8-BFB7-474F-842A-F6221676F1FE}" type="datetime1">
              <a:rPr lang="en-US" smtClean="0"/>
              <a:pPr>
                <a:defRPr/>
              </a:pPr>
              <a:t>9/26/2016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D6048A-9C56-4988-A46E-D3E860278C17}" type="slidenum">
              <a:rPr lang="en-US"/>
              <a:pPr>
                <a:defRPr/>
              </a:pPr>
              <a:t>‹#›</a:t>
            </a:fld>
            <a:endParaRPr lang="en-US" dirty="0"/>
          </a:p>
        </p:txBody>
      </p:sp>
    </p:spTree>
    <p:extLst>
      <p:ext uri="{BB962C8B-B14F-4D97-AF65-F5344CB8AC3E}">
        <p14:creationId xmlns:p14="http://schemas.microsoft.com/office/powerpoint/2010/main" xmlns="" val="9982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8D419-9050-4D67-8885-B85EAA6C1F8B}"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C970A-5D62-459A-B0D6-786E4605B487}" type="datetime1">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5FE43-7CE7-414F-8214-F7F729C38DB0}"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C86BB-D99B-4483-A5DD-21634EBDA637}" type="datetime1">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CAC0B-4D11-4F0A-AA19-5038DED62BD7}" type="datetime1">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C436F-7BEB-4ED5-B777-87000514992D}" type="datetime1">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2EC5D-5E4D-4257-AF08-6FA0724C0116}"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6BF02-332A-429D-A711-99D95145E14A}" type="datetime1">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DFB6A-B013-4142-B6A6-0F9F89464FCB}" type="datetime1">
              <a:rPr lang="en-US" smtClean="0"/>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supremecourtofindia.nic.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timesofindia.indiatimes.com/articleshow/11443666.cms?intenttarget=no"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3" Type="http://schemas.openxmlformats.org/officeDocument/2006/relationships/hyperlink" Target="http://www.deccanherald.com/content/85283/president-tells-judiciary-clear-backlog.html"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articles.timesofindia.indiatimes.com/2010-03-06/india/28143242_1_high-court-judges-literacy-rate-backlog" TargetMode="External"/><Relationship Id="rId5" Type="http://schemas.openxmlformats.org/officeDocument/2006/relationships/hyperlink" Target="http://www.indianexpress.com/news/it-would-take-delhi-hc-466-yrs-to-clear-backlog-cj/423127/0" TargetMode="Externa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courtmanagersindia.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upremecourtofindia.nic.in/courtnews/Supreme%20Court%20News%20Oct-Dec%202016.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upremecourtofindia.nic.in/courtnews/Supreme%20Court%20News%20Oct-Dec%20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perty mortg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971692" y="5000636"/>
            <a:ext cx="5029200" cy="1077218"/>
          </a:xfrm>
          <a:prstGeom prst="rect">
            <a:avLst/>
          </a:prstGeom>
          <a:noFill/>
        </p:spPr>
        <p:txBody>
          <a:bodyPr wrap="square" rtlCol="0">
            <a:spAutoFit/>
          </a:bodyPr>
          <a:lstStyle/>
          <a:p>
            <a:pPr algn="ctr"/>
            <a:r>
              <a:rPr lang="en-US" sz="2800" b="1" dirty="0" err="1" smtClean="0">
                <a:latin typeface="Bookman Old Style" pitchFamily="18" charset="0"/>
              </a:rPr>
              <a:t>Kalpeshkumar</a:t>
            </a:r>
            <a:r>
              <a:rPr lang="en-US" sz="2800" b="1" dirty="0" smtClean="0">
                <a:latin typeface="Bookman Old Style" pitchFamily="18" charset="0"/>
              </a:rPr>
              <a:t> L  Gupta</a:t>
            </a:r>
          </a:p>
          <a:p>
            <a:pPr algn="ctr"/>
            <a:r>
              <a:rPr lang="en-US" dirty="0" smtClean="0">
                <a:latin typeface="Bookman Old Style" pitchFamily="18" charset="0"/>
              </a:rPr>
              <a:t>Ph.D. Scholar – GNLU</a:t>
            </a:r>
          </a:p>
          <a:p>
            <a:pPr algn="ctr"/>
            <a:r>
              <a:rPr lang="en-US" dirty="0" smtClean="0">
                <a:latin typeface="Bookman Old Style" pitchFamily="18" charset="0"/>
              </a:rPr>
              <a:t>Former Associate IIM </a:t>
            </a:r>
            <a:r>
              <a:rPr lang="en-US" dirty="0" err="1" smtClean="0">
                <a:latin typeface="Bookman Old Style" pitchFamily="18" charset="0"/>
              </a:rPr>
              <a:t>Ahmedabad</a:t>
            </a:r>
            <a:endParaRPr lang="en-US" dirty="0">
              <a:latin typeface="Bookman Old Style" pitchFamily="18" charset="0"/>
            </a:endParaRPr>
          </a:p>
        </p:txBody>
      </p:sp>
      <p:sp>
        <p:nvSpPr>
          <p:cNvPr id="2" name="Rectangle 1"/>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3" name="AutoShape 2" descr="Image result for limited liability partne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50" name="AutoShape 2" descr="Image result for gnl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52" name="AutoShape 4" descr="Image result for gnl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54" name="AutoShape 6" descr="Image result for gnl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56" name="AutoShape 8" descr="Image result for gnl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58" name="AutoShape 10" descr="Image result for gnl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3260" name="AutoShape 12" descr="Image result for gnlu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9" name="Picture 2" descr="Image result for gnlu logo"/>
          <p:cNvPicPr>
            <a:picLocks noChangeAspect="1" noChangeArrowheads="1"/>
          </p:cNvPicPr>
          <p:nvPr/>
        </p:nvPicPr>
        <p:blipFill>
          <a:blip r:embed="rId3"/>
          <a:srcRect/>
          <a:stretch>
            <a:fillRect/>
          </a:stretch>
        </p:blipFill>
        <p:spPr bwMode="auto">
          <a:xfrm>
            <a:off x="3143240" y="2357430"/>
            <a:ext cx="2571768" cy="2443180"/>
          </a:xfrm>
          <a:prstGeom prst="rect">
            <a:avLst/>
          </a:prstGeom>
          <a:noFill/>
        </p:spPr>
      </p:pic>
      <p:sp>
        <p:nvSpPr>
          <p:cNvPr id="20" name="TextBox 19"/>
          <p:cNvSpPr txBox="1"/>
          <p:nvPr/>
        </p:nvSpPr>
        <p:spPr>
          <a:xfrm>
            <a:off x="571472" y="714356"/>
            <a:ext cx="8143932" cy="954107"/>
          </a:xfrm>
          <a:prstGeom prst="rect">
            <a:avLst/>
          </a:prstGeom>
          <a:noFill/>
        </p:spPr>
        <p:txBody>
          <a:bodyPr wrap="square" rtlCol="0">
            <a:spAutoFit/>
          </a:bodyPr>
          <a:lstStyle/>
          <a:p>
            <a:pPr algn="ctr"/>
            <a:r>
              <a:rPr lang="en-US" sz="2800" b="1" dirty="0" smtClean="0">
                <a:solidFill>
                  <a:srgbClr val="000099"/>
                </a:solidFill>
                <a:latin typeface="Bookman Old Style" pitchFamily="18" charset="0"/>
              </a:rPr>
              <a:t>Model on</a:t>
            </a:r>
          </a:p>
          <a:p>
            <a:pPr algn="ctr"/>
            <a:r>
              <a:rPr lang="en-US" sz="2800" b="1" dirty="0" smtClean="0">
                <a:solidFill>
                  <a:srgbClr val="000099"/>
                </a:solidFill>
                <a:latin typeface="Bookman Old Style" pitchFamily="18" charset="0"/>
              </a:rPr>
              <a:t>National Court Management Authority</a:t>
            </a:r>
          </a:p>
        </p:txBody>
      </p:sp>
    </p:spTree>
    <p:extLst>
      <p:ext uri="{BB962C8B-B14F-4D97-AF65-F5344CB8AC3E}">
        <p14:creationId xmlns:p14="http://schemas.microsoft.com/office/powerpoint/2010/main" xmlns="" val="1632944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248400"/>
            <a:ext cx="2895600" cy="457200"/>
          </a:xfrm>
          <a:prstGeom prst="rect">
            <a:avLst/>
          </a:prstGeom>
          <a:noFill/>
          <a:ln>
            <a:miter lim="800000"/>
            <a:headEnd/>
            <a:tailEnd/>
          </a:ln>
        </p:spPr>
        <p:txBody>
          <a:bodyPr/>
          <a:lstStyle/>
          <a:p>
            <a:pPr algn="ctr">
              <a:defRPr/>
            </a:pPr>
            <a:r>
              <a:rPr lang="en-US" sz="1000">
                <a:effectLst>
                  <a:outerShdw blurRad="38100" dist="38100" dir="2700000" algn="tl">
                    <a:srgbClr val="000000"/>
                  </a:outerShdw>
                </a:effectLst>
              </a:rPr>
              <a:t>(C) K L GUPTA</a:t>
            </a:r>
          </a:p>
        </p:txBody>
      </p:sp>
      <p:sp>
        <p:nvSpPr>
          <p:cNvPr id="10243"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graphicFrame>
        <p:nvGraphicFramePr>
          <p:cNvPr id="173649" name="Group 593"/>
          <p:cNvGraphicFramePr>
            <a:graphicFrameLocks noGrp="1"/>
          </p:cNvGraphicFramePr>
          <p:nvPr/>
        </p:nvGraphicFramePr>
        <p:xfrm>
          <a:off x="2816225" y="228600"/>
          <a:ext cx="5794375" cy="6537382"/>
        </p:xfrm>
        <a:graphic>
          <a:graphicData uri="http://schemas.openxmlformats.org/drawingml/2006/table">
            <a:tbl>
              <a:tblPr/>
              <a:tblGrid>
                <a:gridCol w="820738"/>
                <a:gridCol w="2103437"/>
                <a:gridCol w="1430338"/>
                <a:gridCol w="1439862"/>
              </a:tblGrid>
              <a:tr h="73147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Sr. No.</a:t>
                      </a:r>
                      <a:endParaRPr kumimoji="0" lang="en-US" altLang="ko-KR" sz="20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Courts</a:t>
                      </a:r>
                      <a:endParaRPr kumimoji="0" lang="en-US" altLang="ko-KR" sz="20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Case Disposal  Rate in Year 2005 (%)</a:t>
                      </a:r>
                      <a:endParaRPr kumimoji="0" lang="en-US" altLang="ko-KR" sz="20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Case Disposal  Rate in Year 2010 (%)</a:t>
                      </a:r>
                      <a:endParaRPr kumimoji="0" lang="en-US" altLang="ko-KR" sz="20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FF9900"/>
                          </a:solidFill>
                          <a:effectLst/>
                          <a:latin typeface="Garamond" pitchFamily="18" charset="0"/>
                          <a:ea typeface="Batang" pitchFamily="18" charset="-127"/>
                          <a:cs typeface="Times New Roman" pitchFamily="18" charset="0"/>
                        </a:rPr>
                        <a:t>A</a:t>
                      </a:r>
                      <a:endParaRPr kumimoji="0" lang="en-US" altLang="ko-KR" sz="1500" b="1" i="0" u="none" strike="noStrike" cap="none" normalizeH="0" baseline="0" smtClean="0">
                        <a:ln>
                          <a:noFill/>
                        </a:ln>
                        <a:solidFill>
                          <a:srgbClr val="FF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FF9900"/>
                          </a:solidFill>
                          <a:effectLst/>
                          <a:latin typeface="Garamond" pitchFamily="18" charset="0"/>
                          <a:ea typeface="Batang" pitchFamily="18" charset="-127"/>
                          <a:cs typeface="Times New Roman" pitchFamily="18" charset="0"/>
                        </a:rPr>
                        <a:t>Supreme Court of India</a:t>
                      </a:r>
                      <a:endParaRPr kumimoji="0" lang="en-US" altLang="ko-KR" sz="1500" b="1" i="0" u="none" strike="noStrike" cap="none" normalizeH="0" baseline="0" smtClean="0">
                        <a:ln>
                          <a:noFill/>
                        </a:ln>
                        <a:solidFill>
                          <a:srgbClr val="FF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FF9900"/>
                          </a:solidFill>
                          <a:effectLst/>
                          <a:latin typeface="Garamond" pitchFamily="18" charset="0"/>
                          <a:ea typeface="Batang" pitchFamily="18" charset="-127"/>
                          <a:cs typeface="Times New Roman" pitchFamily="18" charset="0"/>
                        </a:rPr>
                        <a:t>58*</a:t>
                      </a:r>
                      <a:endParaRPr kumimoji="0" lang="en-US" altLang="ko-KR" sz="1500" b="1" i="0" u="none" strike="noStrike" cap="none" normalizeH="0" baseline="0" smtClean="0">
                        <a:ln>
                          <a:noFill/>
                        </a:ln>
                        <a:solidFill>
                          <a:srgbClr val="FF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FF9900"/>
                          </a:solidFill>
                          <a:effectLst/>
                          <a:latin typeface="Garamond" pitchFamily="18" charset="0"/>
                          <a:ea typeface="Batang" pitchFamily="18" charset="-127"/>
                          <a:cs typeface="Times New Roman" pitchFamily="18" charset="0"/>
                        </a:rPr>
                        <a:t>59</a:t>
                      </a:r>
                      <a:endParaRPr kumimoji="0" lang="en-US" altLang="ko-KR" sz="1500" b="1" i="0" u="none" strike="noStrike" cap="none" normalizeH="0" baseline="0" smtClean="0">
                        <a:ln>
                          <a:noFill/>
                        </a:ln>
                        <a:solidFill>
                          <a:srgbClr val="FF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B</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High Courts</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smtClean="0">
                        <a:ln>
                          <a:noFill/>
                        </a:ln>
                        <a:solidFill>
                          <a:schemeClr val="tx1"/>
                        </a:solidFill>
                        <a:effectLst/>
                        <a:latin typeface="Arial" pitchFamily="34"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Allahabad</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Andhra Pradesh</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24</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Bombay</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10</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4</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Calcutta</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5</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5</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Gujarat</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40</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18</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6</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Delhi</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37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18</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Madras</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35</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15</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8</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Madhya Pradesh</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39</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12</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9</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Orissa</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19</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10</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Punjab &amp; Haryana</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18</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11</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Rajashthan</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6</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0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12</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Karnataka</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23</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16</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Overall Rate for 21 High Courts</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27</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chemeClr val="tx1"/>
                          </a:solidFill>
                          <a:effectLst/>
                          <a:latin typeface="Garamond" pitchFamily="18" charset="0"/>
                          <a:ea typeface="Batang" pitchFamily="18" charset="-127"/>
                          <a:cs typeface="Times New Roman" pitchFamily="18" charset="0"/>
                        </a:rPr>
                        <a:t>11</a:t>
                      </a:r>
                      <a:endParaRPr kumimoji="0" lang="en-US" altLang="ko-KR" sz="1500" b="1" i="0" u="none" strike="noStrike" cap="none" normalizeH="0" baseline="0" smtClean="0">
                        <a:ln>
                          <a:noFill/>
                        </a:ln>
                        <a:solidFill>
                          <a:schemeClr val="tx1"/>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009900"/>
                          </a:solidFill>
                          <a:effectLst/>
                          <a:latin typeface="Garamond" pitchFamily="18" charset="0"/>
                          <a:ea typeface="Batang" pitchFamily="18" charset="-127"/>
                          <a:cs typeface="Times New Roman" pitchFamily="18" charset="0"/>
                        </a:rPr>
                        <a:t>C</a:t>
                      </a:r>
                      <a:endParaRPr kumimoji="0" lang="en-US" altLang="ko-KR" sz="1500" b="1" i="0" u="none" strike="noStrike" cap="none" normalizeH="0" baseline="0" smtClean="0">
                        <a:ln>
                          <a:noFill/>
                        </a:ln>
                        <a:solidFill>
                          <a:srgbClr val="00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009900"/>
                          </a:solidFill>
                          <a:effectLst/>
                          <a:latin typeface="Garamond" pitchFamily="18" charset="0"/>
                          <a:ea typeface="Batang" pitchFamily="18" charset="-127"/>
                          <a:cs typeface="Times New Roman" pitchFamily="18" charset="0"/>
                        </a:rPr>
                        <a:t>District &amp; Subordinate Courts</a:t>
                      </a:r>
                      <a:endParaRPr kumimoji="0" lang="en-US" altLang="ko-KR" sz="1500" b="1" i="0" u="none" strike="noStrike" cap="none" normalizeH="0" baseline="0" smtClean="0">
                        <a:ln>
                          <a:noFill/>
                        </a:ln>
                        <a:solidFill>
                          <a:srgbClr val="00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009900"/>
                          </a:solidFill>
                          <a:effectLst/>
                          <a:latin typeface="Garamond" pitchFamily="18" charset="0"/>
                          <a:ea typeface="Batang" pitchFamily="18" charset="-127"/>
                          <a:cs typeface="Times New Roman" pitchFamily="18" charset="0"/>
                        </a:rPr>
                        <a:t>39</a:t>
                      </a:r>
                      <a:endParaRPr kumimoji="0" lang="en-US" altLang="ko-KR" sz="1500" b="1" i="0" u="none" strike="noStrike" cap="none" normalizeH="0" baseline="0" smtClean="0">
                        <a:ln>
                          <a:noFill/>
                        </a:ln>
                        <a:solidFill>
                          <a:srgbClr val="00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500" b="1" i="0" u="none" strike="noStrike" cap="none" normalizeH="0" baseline="0" smtClean="0">
                          <a:ln>
                            <a:noFill/>
                          </a:ln>
                          <a:solidFill>
                            <a:srgbClr val="009900"/>
                          </a:solidFill>
                          <a:effectLst/>
                          <a:latin typeface="Garamond" pitchFamily="18" charset="0"/>
                          <a:ea typeface="Batang" pitchFamily="18" charset="-127"/>
                          <a:cs typeface="Times New Roman" pitchFamily="18" charset="0"/>
                        </a:rPr>
                        <a:t>15</a:t>
                      </a:r>
                      <a:endParaRPr kumimoji="0" lang="en-US" altLang="ko-KR" sz="1500" b="1" i="0" u="none" strike="noStrike" cap="none" normalizeH="0" baseline="0" smtClean="0">
                        <a:ln>
                          <a:noFill/>
                        </a:ln>
                        <a:solidFill>
                          <a:srgbClr val="009900"/>
                        </a:solidFill>
                        <a:effectLst/>
                        <a:latin typeface="Verdana" pitchFamily="34" charset="0"/>
                        <a:ea typeface="Batang" pitchFamily="18" charset="-127"/>
                        <a:cs typeface="Times New Roman" pitchFamily="18" charset="0"/>
                      </a:endParaRPr>
                    </a:p>
                  </a:txBody>
                  <a:tcPr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36" name="WordArt 588"/>
          <p:cNvSpPr>
            <a:spLocks noChangeArrowheads="1" noChangeShapeType="1" noTextEdit="1"/>
          </p:cNvSpPr>
          <p:nvPr/>
        </p:nvSpPr>
        <p:spPr bwMode="auto">
          <a:xfrm>
            <a:off x="304800" y="685800"/>
            <a:ext cx="2276475" cy="1943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Case</a:t>
            </a:r>
          </a:p>
          <a:p>
            <a:pPr algn="ctr"/>
            <a:r>
              <a:rPr lang="en-US" sz="3600" kern="10">
                <a:ln w="9525">
                  <a:solidFill>
                    <a:srgbClr val="000000"/>
                  </a:solidFill>
                  <a:round/>
                  <a:headEnd/>
                  <a:tailEnd/>
                </a:ln>
                <a:latin typeface="Arial Black"/>
              </a:rPr>
              <a:t>Disposal </a:t>
            </a:r>
          </a:p>
          <a:p>
            <a:pPr algn="ctr"/>
            <a:r>
              <a:rPr lang="en-US" sz="3600" kern="10">
                <a:ln w="9525">
                  <a:solidFill>
                    <a:srgbClr val="000000"/>
                  </a:solidFill>
                  <a:round/>
                  <a:headEnd/>
                  <a:tailEnd/>
                </a:ln>
                <a:latin typeface="Arial Black"/>
              </a:rPr>
              <a:t>Rate </a:t>
            </a:r>
          </a:p>
        </p:txBody>
      </p:sp>
      <p:pic>
        <p:nvPicPr>
          <p:cNvPr id="10337" name="Picture 58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276600"/>
            <a:ext cx="2209800" cy="206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38" name="Text Box 596"/>
          <p:cNvSpPr txBox="1">
            <a:spLocks noChangeArrowheads="1"/>
          </p:cNvSpPr>
          <p:nvPr/>
        </p:nvSpPr>
        <p:spPr bwMode="auto">
          <a:xfrm>
            <a:off x="5943600" y="6583363"/>
            <a:ext cx="39624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latin typeface="Verdana" pitchFamily="34" charset="0"/>
              </a:rPr>
              <a:t>*Data is of year 2006, Year 2005 is NA</a:t>
            </a:r>
          </a:p>
        </p:txBody>
      </p:sp>
      <p:sp>
        <p:nvSpPr>
          <p:cNvPr id="10339" name="Text Box 597"/>
          <p:cNvSpPr txBox="1">
            <a:spLocks noChangeArrowheads="1"/>
          </p:cNvSpPr>
          <p:nvPr/>
        </p:nvSpPr>
        <p:spPr bwMode="auto">
          <a:xfrm>
            <a:off x="2743200" y="6583363"/>
            <a:ext cx="39624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latin typeface="Verdana" pitchFamily="34" charset="0"/>
              </a:rPr>
              <a:t>Source :- </a:t>
            </a:r>
            <a:r>
              <a:rPr lang="en-US" sz="1200">
                <a:latin typeface="Verdana" pitchFamily="34" charset="0"/>
                <a:hlinkClick r:id="rId4"/>
              </a:rPr>
              <a:t>www.supremecourtofindia.nic.in</a:t>
            </a:r>
            <a:r>
              <a:rPr lang="en-US" sz="1200">
                <a:latin typeface="Verdana" pitchFamily="34" charset="0"/>
              </a:rPr>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10" name="Picture 2" descr="Image result for gnlu logo"/>
          <p:cNvPicPr>
            <a:picLocks noChangeAspect="1" noChangeArrowheads="1"/>
          </p:cNvPicPr>
          <p:nvPr/>
        </p:nvPicPr>
        <p:blipFill>
          <a:blip r:embed="rId5"/>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4389129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8679" y="838200"/>
            <a:ext cx="4726641"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60375" y="4114800"/>
            <a:ext cx="8074025" cy="923330"/>
          </a:xfrm>
          <a:prstGeom prst="rect">
            <a:avLst/>
          </a:prstGeom>
        </p:spPr>
        <p:txBody>
          <a:bodyPr wrap="square">
            <a:spAutoFit/>
          </a:bodyPr>
          <a:lstStyle/>
          <a:p>
            <a:r>
              <a:rPr lang="en-US" dirty="0">
                <a:latin typeface="Bookman Old Style" pitchFamily="18" charset="0"/>
              </a:rPr>
              <a:t/>
            </a:r>
            <a:br>
              <a:rPr lang="en-US" dirty="0">
                <a:latin typeface="Bookman Old Style" pitchFamily="18" charset="0"/>
              </a:rPr>
            </a:br>
            <a:r>
              <a:rPr lang="en-US" b="1" dirty="0">
                <a:latin typeface="Bookman Old Style" pitchFamily="18" charset="0"/>
              </a:rPr>
              <a:t>Chief Justice TS Thakur Breaks Down Before PM </a:t>
            </a:r>
            <a:r>
              <a:rPr lang="en-US" b="1" dirty="0" err="1">
                <a:latin typeface="Bookman Old Style" pitchFamily="18" charset="0"/>
              </a:rPr>
              <a:t>Modi</a:t>
            </a:r>
            <a:r>
              <a:rPr lang="en-US" b="1" dirty="0">
                <a:latin typeface="Bookman Old Style" pitchFamily="18" charset="0"/>
              </a:rPr>
              <a:t>, Says Need More Judges</a:t>
            </a:r>
            <a:endParaRPr lang="en-US" dirty="0">
              <a:latin typeface="Bookman Old Style" pitchFamily="18" charset="0"/>
            </a:endParaRPr>
          </a:p>
        </p:txBody>
      </p:sp>
      <p:sp>
        <p:nvSpPr>
          <p:cNvPr id="7" name="Rectangle 6"/>
          <p:cNvSpPr/>
          <p:nvPr/>
        </p:nvSpPr>
        <p:spPr>
          <a:xfrm>
            <a:off x="460374" y="5208987"/>
            <a:ext cx="8074025" cy="646331"/>
          </a:xfrm>
          <a:prstGeom prst="rect">
            <a:avLst/>
          </a:prstGeom>
        </p:spPr>
        <p:txBody>
          <a:bodyPr wrap="square">
            <a:spAutoFit/>
          </a:bodyPr>
          <a:lstStyle/>
          <a:p>
            <a:pPr fontAlgn="base"/>
            <a:r>
              <a:rPr lang="en-US" b="1" dirty="0">
                <a:latin typeface="Bookman Old Style" pitchFamily="18" charset="0"/>
              </a:rPr>
              <a:t>How can 18,000 judges tackle 3 </a:t>
            </a:r>
            <a:r>
              <a:rPr lang="en-US" b="1" dirty="0" err="1">
                <a:latin typeface="Bookman Old Style" pitchFamily="18" charset="0"/>
              </a:rPr>
              <a:t>crore</a:t>
            </a:r>
            <a:r>
              <a:rPr lang="en-US" b="1" dirty="0">
                <a:latin typeface="Bookman Old Style" pitchFamily="18" charset="0"/>
              </a:rPr>
              <a:t> cases, CJI </a:t>
            </a:r>
            <a:r>
              <a:rPr lang="en-US" b="1" dirty="0" smtClean="0">
                <a:latin typeface="Bookman Old Style" pitchFamily="18" charset="0"/>
              </a:rPr>
              <a:t> TS </a:t>
            </a:r>
            <a:r>
              <a:rPr lang="en-US" b="1" dirty="0">
                <a:latin typeface="Bookman Old Style" pitchFamily="18" charset="0"/>
              </a:rPr>
              <a:t>Thakur asks PM </a:t>
            </a:r>
            <a:r>
              <a:rPr lang="en-US" b="1" dirty="0" err="1">
                <a:latin typeface="Bookman Old Style" pitchFamily="18" charset="0"/>
              </a:rPr>
              <a:t>Modi</a:t>
            </a:r>
            <a:endParaRPr lang="en-US" b="1"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11</a:t>
            </a:fld>
            <a:endParaRPr lang="en-US"/>
          </a:p>
        </p:txBody>
      </p:sp>
      <p:pic>
        <p:nvPicPr>
          <p:cNvPr id="10"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3195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olice group india 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olice investigation in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olice investigation ind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police investigation ind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Image result for police investigation ind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Image result for police investigation ind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73087" y="769937"/>
            <a:ext cx="7997825" cy="461665"/>
          </a:xfrm>
          <a:prstGeom prst="rect">
            <a:avLst/>
          </a:prstGeom>
        </p:spPr>
        <p:txBody>
          <a:bodyPr wrap="square">
            <a:spAutoFit/>
          </a:bodyPr>
          <a:lstStyle/>
          <a:p>
            <a:r>
              <a:rPr lang="en-US" sz="2400" b="1" dirty="0" smtClean="0"/>
              <a:t>Prison Statistics 2014</a:t>
            </a:r>
            <a:endParaRPr lang="en-US" sz="2400" b="1" dirty="0"/>
          </a:p>
        </p:txBody>
      </p:sp>
      <p:sp>
        <p:nvSpPr>
          <p:cNvPr id="14" name="Rectangle 13"/>
          <p:cNvSpPr/>
          <p:nvPr/>
        </p:nvSpPr>
        <p:spPr>
          <a:xfrm>
            <a:off x="573087" y="1371600"/>
            <a:ext cx="7997825" cy="2585323"/>
          </a:xfrm>
          <a:prstGeom prst="rect">
            <a:avLst/>
          </a:prstGeom>
        </p:spPr>
        <p:txBody>
          <a:bodyPr wrap="square">
            <a:spAutoFit/>
          </a:bodyPr>
          <a:lstStyle/>
          <a:p>
            <a:pPr marL="285750" indent="-285750">
              <a:lnSpc>
                <a:spcPct val="150000"/>
              </a:lnSpc>
              <a:buFont typeface="Wingdings" pitchFamily="2" charset="2"/>
              <a:buChar char="v"/>
            </a:pPr>
            <a:r>
              <a:rPr lang="en-US" dirty="0" smtClean="0">
                <a:latin typeface="Bookman Old Style" pitchFamily="18" charset="0"/>
              </a:rPr>
              <a:t>Total Jails in the country  1387</a:t>
            </a:r>
          </a:p>
          <a:p>
            <a:pPr marL="285750" indent="-285750">
              <a:lnSpc>
                <a:spcPct val="150000"/>
              </a:lnSpc>
              <a:buFont typeface="Wingdings" pitchFamily="2" charset="2"/>
              <a:buChar char="v"/>
            </a:pPr>
            <a:r>
              <a:rPr lang="en-US" dirty="0" smtClean="0">
                <a:latin typeface="Bookman Old Style" pitchFamily="18" charset="0"/>
              </a:rPr>
              <a:t>Total capacity of jails in the country   3,56, 561</a:t>
            </a:r>
          </a:p>
          <a:p>
            <a:pPr marL="285750" indent="-285750">
              <a:lnSpc>
                <a:spcPct val="150000"/>
              </a:lnSpc>
              <a:buFont typeface="Wingdings" pitchFamily="2" charset="2"/>
              <a:buChar char="v"/>
            </a:pPr>
            <a:r>
              <a:rPr lang="en-US" dirty="0" smtClean="0">
                <a:latin typeface="Bookman Old Style" pitchFamily="18" charset="0"/>
              </a:rPr>
              <a:t>Total Jail Inmates as on 31/12/2014   4,18,536</a:t>
            </a:r>
          </a:p>
          <a:p>
            <a:pPr marL="285750" indent="-285750">
              <a:lnSpc>
                <a:spcPct val="150000"/>
              </a:lnSpc>
              <a:buFont typeface="Wingdings" pitchFamily="2" charset="2"/>
              <a:buChar char="v"/>
            </a:pPr>
            <a:r>
              <a:rPr lang="en-US" dirty="0" smtClean="0">
                <a:latin typeface="Bookman Old Style" pitchFamily="18" charset="0"/>
              </a:rPr>
              <a:t>Occupancy rate 2012 – 112.2%, 2013 – 118.4%, 2014- 117.4%</a:t>
            </a:r>
          </a:p>
          <a:p>
            <a:pPr marL="285750" indent="-285750">
              <a:lnSpc>
                <a:spcPct val="150000"/>
              </a:lnSpc>
              <a:buFont typeface="Wingdings" pitchFamily="2" charset="2"/>
              <a:buChar char="v"/>
            </a:pPr>
            <a:r>
              <a:rPr lang="en-US" dirty="0" smtClean="0">
                <a:latin typeface="Bookman Old Style" pitchFamily="18" charset="0"/>
              </a:rPr>
              <a:t>Under trails 67.6%</a:t>
            </a:r>
          </a:p>
          <a:p>
            <a:pPr marL="285750" indent="-285750">
              <a:lnSpc>
                <a:spcPct val="150000"/>
              </a:lnSpc>
              <a:buFont typeface="Wingdings" pitchFamily="2" charset="2"/>
              <a:buChar char="v"/>
            </a:pPr>
            <a:r>
              <a:rPr lang="en-US" dirty="0" smtClean="0">
                <a:latin typeface="Bookman Old Style" pitchFamily="18" charset="0"/>
              </a:rPr>
              <a:t>63,256 inmates were trained</a:t>
            </a:r>
            <a:endParaRPr lang="en-US" dirty="0">
              <a:latin typeface="Bookman Old Style"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3733800"/>
            <a:ext cx="3435246"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Slide Number Placeholder 14"/>
          <p:cNvSpPr>
            <a:spLocks noGrp="1"/>
          </p:cNvSpPr>
          <p:nvPr>
            <p:ph type="sldNum" sz="quarter" idx="12"/>
          </p:nvPr>
        </p:nvSpPr>
        <p:spPr>
          <a:xfrm>
            <a:off x="6553200" y="6248400"/>
            <a:ext cx="2133600" cy="365125"/>
          </a:xfrm>
        </p:spPr>
        <p:txBody>
          <a:bodyPr/>
          <a:lstStyle/>
          <a:p>
            <a:fld id="{B6F15528-21DE-4FAA-801E-634DDDAF4B2B}" type="slidenum">
              <a:rPr lang="en-US" smtClean="0"/>
              <a:pPr/>
              <a:t>12</a:t>
            </a:fld>
            <a:endParaRPr lang="en-US"/>
          </a:p>
        </p:txBody>
      </p:sp>
      <p:pic>
        <p:nvPicPr>
          <p:cNvPr id="16"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7" name="Rectangle 16"/>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2684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olice group india 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olice investigation in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olice investigation ind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police investigation ind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Image result for police investigation ind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Image result for police investigation ind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3702" y="785794"/>
            <a:ext cx="2254372" cy="1500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Slide Number Placeholder 14"/>
          <p:cNvSpPr>
            <a:spLocks noGrp="1"/>
          </p:cNvSpPr>
          <p:nvPr>
            <p:ph type="sldNum" sz="quarter" idx="12"/>
          </p:nvPr>
        </p:nvSpPr>
        <p:spPr>
          <a:xfrm>
            <a:off x="6553200" y="6248400"/>
            <a:ext cx="2133600" cy="365125"/>
          </a:xfrm>
        </p:spPr>
        <p:txBody>
          <a:bodyPr/>
          <a:lstStyle/>
          <a:p>
            <a:fld id="{B6F15528-21DE-4FAA-801E-634DDDAF4B2B}" type="slidenum">
              <a:rPr lang="en-US" smtClean="0"/>
              <a:pPr/>
              <a:t>13</a:t>
            </a:fld>
            <a:endParaRPr lang="en-US"/>
          </a:p>
        </p:txBody>
      </p:sp>
      <p:pic>
        <p:nvPicPr>
          <p:cNvPr id="16"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7" name="Rectangle 16"/>
          <p:cNvSpPr/>
          <p:nvPr/>
        </p:nvSpPr>
        <p:spPr>
          <a:xfrm>
            <a:off x="428596" y="785794"/>
            <a:ext cx="5929354" cy="3416320"/>
          </a:xfrm>
          <a:prstGeom prst="rect">
            <a:avLst/>
          </a:prstGeom>
        </p:spPr>
        <p:txBody>
          <a:bodyPr wrap="square">
            <a:spAutoFit/>
          </a:bodyPr>
          <a:lstStyle/>
          <a:p>
            <a:pPr algn="just"/>
            <a:r>
              <a:rPr lang="en-IN" sz="2400" dirty="0" smtClean="0">
                <a:latin typeface="Bookman Old Style" pitchFamily="18" charset="0"/>
              </a:rPr>
              <a:t>226 cases relating to under-trial prisoners are pending for more than ten years and 52 under-trial prisoners are in jail for more than ten years; </a:t>
            </a:r>
          </a:p>
          <a:p>
            <a:pPr algn="just"/>
            <a:endParaRPr lang="en-IN" sz="2400" dirty="0" smtClean="0">
              <a:latin typeface="Bookman Old Style" pitchFamily="18" charset="0"/>
            </a:endParaRPr>
          </a:p>
          <a:p>
            <a:pPr algn="just"/>
            <a:r>
              <a:rPr lang="en-IN" sz="2400" dirty="0" smtClean="0">
                <a:latin typeface="Bookman Old Style" pitchFamily="18" charset="0"/>
              </a:rPr>
              <a:t>…………over 18,000 cases of under-trial prisoners are pending for more than three years of which 80% cases are concentrated in seven states;</a:t>
            </a:r>
            <a:endParaRPr lang="en-IN" sz="2400" dirty="0">
              <a:latin typeface="Bookman Old Style" pitchFamily="18" charset="0"/>
            </a:endParaRPr>
          </a:p>
        </p:txBody>
      </p:sp>
      <p:sp>
        <p:nvSpPr>
          <p:cNvPr id="18" name="Rectangle 17"/>
          <p:cNvSpPr/>
          <p:nvPr/>
        </p:nvSpPr>
        <p:spPr>
          <a:xfrm>
            <a:off x="500034" y="5572140"/>
            <a:ext cx="7929618" cy="523220"/>
          </a:xfrm>
          <a:prstGeom prst="rect">
            <a:avLst/>
          </a:prstGeom>
        </p:spPr>
        <p:txBody>
          <a:bodyPr wrap="square">
            <a:spAutoFit/>
          </a:bodyPr>
          <a:lstStyle/>
          <a:p>
            <a:r>
              <a:rPr lang="en-IN" sz="1400" dirty="0" smtClean="0">
                <a:latin typeface="Bookman Old Style" pitchFamily="18" charset="0"/>
              </a:rPr>
              <a:t>Taken from Resolutions adopted in the chief justices' conference, 2016</a:t>
            </a:r>
          </a:p>
          <a:p>
            <a:r>
              <a:rPr lang="en-IN" sz="1400" dirty="0" smtClean="0">
                <a:latin typeface="Bookman Old Style" pitchFamily="18" charset="0"/>
              </a:rPr>
              <a:t>http://supremecourtofindia.nic.in/FileServer/2016-05-06_1462510021.pdf</a:t>
            </a:r>
            <a:endParaRPr lang="en-IN" sz="1400" dirty="0">
              <a:latin typeface="Bookman Old Style" pitchFamily="18" charset="0"/>
            </a:endParaRPr>
          </a:p>
        </p:txBody>
      </p:sp>
      <p:sp>
        <p:nvSpPr>
          <p:cNvPr id="19" name="Rectangle 1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26840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olice group india 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olice investigation in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olice investigation ind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police investigation ind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Image result for police investigation ind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Image result for police investigation ind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3284" y="659238"/>
            <a:ext cx="3236913" cy="830997"/>
          </a:xfrm>
          <a:prstGeom prst="rect">
            <a:avLst/>
          </a:prstGeom>
        </p:spPr>
        <p:txBody>
          <a:bodyPr wrap="square">
            <a:spAutoFit/>
          </a:bodyPr>
          <a:lstStyle/>
          <a:p>
            <a:r>
              <a:rPr lang="en-US" sz="2400" b="1" dirty="0"/>
              <a:t>Areas of Business Regulation </a:t>
            </a:r>
          </a:p>
        </p:txBody>
      </p:sp>
      <p:graphicFrame>
        <p:nvGraphicFramePr>
          <p:cNvPr id="10" name="Table 9"/>
          <p:cNvGraphicFramePr>
            <a:graphicFrameLocks noGrp="1"/>
          </p:cNvGraphicFramePr>
          <p:nvPr>
            <p:extLst>
              <p:ext uri="{D42A27DB-BD31-4B8C-83A1-F6EECF244321}">
                <p14:modId xmlns:p14="http://schemas.microsoft.com/office/powerpoint/2010/main" xmlns="" val="4056053969"/>
              </p:ext>
            </p:extLst>
          </p:nvPr>
        </p:nvGraphicFramePr>
        <p:xfrm>
          <a:off x="2851163" y="616530"/>
          <a:ext cx="4997437" cy="5761526"/>
        </p:xfrm>
        <a:graphic>
          <a:graphicData uri="http://schemas.openxmlformats.org/drawingml/2006/table">
            <a:tbl>
              <a:tblPr firstRow="1" firstCol="1" bandRow="1">
                <a:tableStyleId>{5C22544A-7EE6-4342-B048-85BDC9FD1C3A}</a:tableStyleId>
              </a:tblPr>
              <a:tblGrid>
                <a:gridCol w="558275"/>
                <a:gridCol w="1374563"/>
                <a:gridCol w="3064599"/>
              </a:tblGrid>
              <a:tr h="284356">
                <a:tc>
                  <a:txBody>
                    <a:bodyPr/>
                    <a:lstStyle/>
                    <a:p>
                      <a:pPr marL="0" marR="0" algn="ctr">
                        <a:lnSpc>
                          <a:spcPct val="115000"/>
                        </a:lnSpc>
                        <a:spcBef>
                          <a:spcPts val="0"/>
                        </a:spcBef>
                        <a:spcAft>
                          <a:spcPts val="0"/>
                        </a:spcAft>
                      </a:pPr>
                      <a:r>
                        <a:rPr lang="en-US" sz="1200" b="1" dirty="0">
                          <a:solidFill>
                            <a:schemeClr val="tx1"/>
                          </a:solidFill>
                          <a:effectLst/>
                        </a:rPr>
                        <a:t>Sr. No.</a:t>
                      </a:r>
                      <a:endParaRPr lang="en-US" sz="1200" b="1"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solidFill>
                            <a:schemeClr val="tx1"/>
                          </a:solidFill>
                          <a:effectLst/>
                        </a:rPr>
                        <a:t>Indicator Set</a:t>
                      </a:r>
                      <a:endParaRPr lang="en-US" sz="1200" b="1"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solidFill>
                            <a:schemeClr val="tx1"/>
                          </a:solidFill>
                          <a:effectLst/>
                        </a:rPr>
                        <a:t>What is measured?</a:t>
                      </a:r>
                      <a:endParaRPr lang="en-US" sz="1200" b="1" dirty="0">
                        <a:solidFill>
                          <a:schemeClr val="tx1"/>
                        </a:solidFill>
                        <a:effectLst/>
                        <a:latin typeface="Times New Roman"/>
                        <a:ea typeface="Batang"/>
                      </a:endParaRPr>
                    </a:p>
                  </a:txBody>
                  <a:tcPr marL="47467" marR="47467" marT="0" marB="0" anchor="ctr"/>
                </a:tc>
              </a:tr>
              <a:tr h="449538">
                <a:tc>
                  <a:txBody>
                    <a:bodyPr/>
                    <a:lstStyle/>
                    <a:p>
                      <a:pPr marL="0" marR="0" algn="ctr">
                        <a:lnSpc>
                          <a:spcPct val="115000"/>
                        </a:lnSpc>
                        <a:spcBef>
                          <a:spcPts val="0"/>
                        </a:spcBef>
                        <a:spcAft>
                          <a:spcPts val="0"/>
                        </a:spcAft>
                      </a:pPr>
                      <a:r>
                        <a:rPr lang="en-US" sz="1000" dirty="0">
                          <a:solidFill>
                            <a:schemeClr val="tx1"/>
                          </a:solidFill>
                          <a:effectLst/>
                        </a:rPr>
                        <a:t>1</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Starting a business</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dirty="0">
                          <a:effectLst/>
                        </a:rPr>
                        <a:t>Procedures, time, cost and paid in minimum capital to start a limited liability company</a:t>
                      </a:r>
                      <a:endParaRPr lang="en-US" sz="1000" dirty="0">
                        <a:effectLst/>
                        <a:latin typeface="Times New Roman"/>
                        <a:ea typeface="Batang"/>
                      </a:endParaRPr>
                    </a:p>
                  </a:txBody>
                  <a:tcPr marL="47467" marR="47467" marT="0" marB="0"/>
                </a:tc>
              </a:tr>
              <a:tr h="734337">
                <a:tc>
                  <a:txBody>
                    <a:bodyPr/>
                    <a:lstStyle/>
                    <a:p>
                      <a:pPr marL="0" marR="0" algn="ctr">
                        <a:lnSpc>
                          <a:spcPct val="115000"/>
                        </a:lnSpc>
                        <a:spcBef>
                          <a:spcPts val="0"/>
                        </a:spcBef>
                        <a:spcAft>
                          <a:spcPts val="0"/>
                        </a:spcAft>
                      </a:pPr>
                      <a:r>
                        <a:rPr lang="en-US" sz="1000" dirty="0">
                          <a:solidFill>
                            <a:schemeClr val="tx1"/>
                          </a:solidFill>
                          <a:effectLst/>
                        </a:rPr>
                        <a:t>2</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Dealing with construction permits</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Procedure, time and cost to complete all formalities to build a warehouse and the quality control and safety mechanism in the construction permitting system</a:t>
                      </a:r>
                      <a:endParaRPr lang="en-US" sz="1000">
                        <a:effectLst/>
                        <a:latin typeface="Times New Roman"/>
                        <a:ea typeface="Batang"/>
                      </a:endParaRPr>
                    </a:p>
                  </a:txBody>
                  <a:tcPr marL="47467" marR="47467" marT="0" marB="0"/>
                </a:tc>
              </a:tr>
              <a:tr h="588113">
                <a:tc>
                  <a:txBody>
                    <a:bodyPr/>
                    <a:lstStyle/>
                    <a:p>
                      <a:pPr marL="0" marR="0" algn="ctr">
                        <a:lnSpc>
                          <a:spcPct val="115000"/>
                        </a:lnSpc>
                        <a:spcBef>
                          <a:spcPts val="0"/>
                        </a:spcBef>
                        <a:spcAft>
                          <a:spcPts val="0"/>
                        </a:spcAft>
                      </a:pPr>
                      <a:r>
                        <a:rPr lang="en-US" sz="1000" dirty="0">
                          <a:solidFill>
                            <a:schemeClr val="tx1"/>
                          </a:solidFill>
                          <a:effectLst/>
                        </a:rPr>
                        <a:t>3</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Getting electricity</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dirty="0">
                          <a:effectLst/>
                        </a:rPr>
                        <a:t>Procedures, time and cost to get connected to the electrical grid, the reliability of the electricity supply and the cost of electricity consumption</a:t>
                      </a:r>
                      <a:endParaRPr lang="en-US" sz="1000" dirty="0">
                        <a:effectLst/>
                        <a:latin typeface="Times New Roman"/>
                        <a:ea typeface="Batang"/>
                      </a:endParaRPr>
                    </a:p>
                  </a:txBody>
                  <a:tcPr marL="47467" marR="47467" marT="0" marB="0"/>
                </a:tc>
              </a:tr>
              <a:tr h="448429">
                <a:tc>
                  <a:txBody>
                    <a:bodyPr/>
                    <a:lstStyle/>
                    <a:p>
                      <a:pPr marL="0" marR="0" algn="ctr">
                        <a:lnSpc>
                          <a:spcPct val="115000"/>
                        </a:lnSpc>
                        <a:spcBef>
                          <a:spcPts val="0"/>
                        </a:spcBef>
                        <a:spcAft>
                          <a:spcPts val="0"/>
                        </a:spcAft>
                      </a:pPr>
                      <a:r>
                        <a:rPr lang="en-US" sz="1000" dirty="0">
                          <a:solidFill>
                            <a:schemeClr val="tx1"/>
                          </a:solidFill>
                          <a:effectLst/>
                        </a:rPr>
                        <a:t>4</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Registering Property</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Procedures, time and cost to transfer a property and the quality of land administration system</a:t>
                      </a:r>
                      <a:endParaRPr lang="en-US" sz="1000">
                        <a:effectLst/>
                        <a:latin typeface="Times New Roman"/>
                        <a:ea typeface="Batang"/>
                      </a:endParaRPr>
                    </a:p>
                  </a:txBody>
                  <a:tcPr marL="47467" marR="47467" marT="0" marB="0"/>
                </a:tc>
              </a:tr>
              <a:tr h="457851">
                <a:tc>
                  <a:txBody>
                    <a:bodyPr/>
                    <a:lstStyle/>
                    <a:p>
                      <a:pPr marL="0" marR="0" algn="ctr">
                        <a:lnSpc>
                          <a:spcPct val="115000"/>
                        </a:lnSpc>
                        <a:spcBef>
                          <a:spcPts val="0"/>
                        </a:spcBef>
                        <a:spcAft>
                          <a:spcPts val="0"/>
                        </a:spcAft>
                      </a:pPr>
                      <a:r>
                        <a:rPr lang="en-US" sz="1000" dirty="0">
                          <a:solidFill>
                            <a:schemeClr val="tx1"/>
                          </a:solidFill>
                          <a:effectLst/>
                        </a:rPr>
                        <a:t>5</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Getting Credit</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Movable collateral laws and credit information system</a:t>
                      </a:r>
                      <a:endParaRPr lang="en-US" sz="1000">
                        <a:effectLst/>
                        <a:latin typeface="Times New Roman"/>
                        <a:ea typeface="Batang"/>
                      </a:endParaRPr>
                    </a:p>
                  </a:txBody>
                  <a:tcPr marL="47467" marR="47467" marT="0" marB="0"/>
                </a:tc>
              </a:tr>
              <a:tr h="458406">
                <a:tc>
                  <a:txBody>
                    <a:bodyPr/>
                    <a:lstStyle/>
                    <a:p>
                      <a:pPr marL="0" marR="0" algn="ctr">
                        <a:lnSpc>
                          <a:spcPct val="115000"/>
                        </a:lnSpc>
                        <a:spcBef>
                          <a:spcPts val="0"/>
                        </a:spcBef>
                        <a:spcAft>
                          <a:spcPts val="0"/>
                        </a:spcAft>
                      </a:pPr>
                      <a:r>
                        <a:rPr lang="en-US" sz="1000" dirty="0">
                          <a:solidFill>
                            <a:schemeClr val="tx1"/>
                          </a:solidFill>
                          <a:effectLst/>
                        </a:rPr>
                        <a:t>6</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Protecting Minority Interest</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Minority Shareholders’ rights in related-party transaction and in corporate governance</a:t>
                      </a:r>
                      <a:endParaRPr lang="en-US" sz="1000">
                        <a:effectLst/>
                        <a:latin typeface="Times New Roman"/>
                        <a:ea typeface="Batang"/>
                      </a:endParaRPr>
                    </a:p>
                  </a:txBody>
                  <a:tcPr marL="47467" marR="47467" marT="0" marB="0"/>
                </a:tc>
              </a:tr>
              <a:tr h="457851">
                <a:tc>
                  <a:txBody>
                    <a:bodyPr/>
                    <a:lstStyle/>
                    <a:p>
                      <a:pPr marL="0" marR="0" algn="ctr">
                        <a:lnSpc>
                          <a:spcPct val="115000"/>
                        </a:lnSpc>
                        <a:spcBef>
                          <a:spcPts val="0"/>
                        </a:spcBef>
                        <a:spcAft>
                          <a:spcPts val="0"/>
                        </a:spcAft>
                      </a:pPr>
                      <a:r>
                        <a:rPr lang="en-US" sz="1000" dirty="0">
                          <a:solidFill>
                            <a:schemeClr val="tx1"/>
                          </a:solidFill>
                          <a:effectLst/>
                        </a:rPr>
                        <a:t>7</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Paying taxes</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Payments, time and total tax rate for a firm to comply with all tax regulations.</a:t>
                      </a:r>
                      <a:endParaRPr lang="en-US" sz="1000">
                        <a:effectLst/>
                        <a:latin typeface="Times New Roman"/>
                        <a:ea typeface="Batang"/>
                      </a:endParaRPr>
                    </a:p>
                  </a:txBody>
                  <a:tcPr marL="47467" marR="47467" marT="0" marB="0"/>
                </a:tc>
              </a:tr>
              <a:tr h="453417">
                <a:tc>
                  <a:txBody>
                    <a:bodyPr/>
                    <a:lstStyle/>
                    <a:p>
                      <a:pPr marL="0" marR="0" algn="ctr">
                        <a:lnSpc>
                          <a:spcPct val="115000"/>
                        </a:lnSpc>
                        <a:spcBef>
                          <a:spcPts val="0"/>
                        </a:spcBef>
                        <a:spcAft>
                          <a:spcPts val="0"/>
                        </a:spcAft>
                      </a:pPr>
                      <a:r>
                        <a:rPr lang="en-US" sz="1000" dirty="0">
                          <a:solidFill>
                            <a:schemeClr val="tx1"/>
                          </a:solidFill>
                          <a:effectLst/>
                        </a:rPr>
                        <a:t>8</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Trading Across Borders</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Time and cost to export the product of comparative advantage and import auto parts.</a:t>
                      </a:r>
                      <a:endParaRPr lang="en-US" sz="1000">
                        <a:effectLst/>
                        <a:latin typeface="Times New Roman"/>
                        <a:ea typeface="Batang"/>
                      </a:endParaRPr>
                    </a:p>
                  </a:txBody>
                  <a:tcPr marL="47467" marR="47467" marT="0" marB="0"/>
                </a:tc>
              </a:tr>
              <a:tr h="457851">
                <a:tc>
                  <a:txBody>
                    <a:bodyPr/>
                    <a:lstStyle/>
                    <a:p>
                      <a:pPr marL="0" marR="0" algn="ctr">
                        <a:lnSpc>
                          <a:spcPct val="115000"/>
                        </a:lnSpc>
                        <a:spcBef>
                          <a:spcPts val="0"/>
                        </a:spcBef>
                        <a:spcAft>
                          <a:spcPts val="0"/>
                        </a:spcAft>
                      </a:pPr>
                      <a:r>
                        <a:rPr lang="en-US" sz="1000" dirty="0">
                          <a:solidFill>
                            <a:schemeClr val="tx1"/>
                          </a:solidFill>
                          <a:effectLst/>
                        </a:rPr>
                        <a:t>9</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Enforcing Contracts</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Time and cost to resolve a commercial dispute and the quality of judicial processes.</a:t>
                      </a:r>
                      <a:endParaRPr lang="en-US" sz="1000">
                        <a:effectLst/>
                        <a:latin typeface="Times New Roman"/>
                        <a:ea typeface="Batang"/>
                      </a:endParaRPr>
                    </a:p>
                  </a:txBody>
                  <a:tcPr marL="47467" marR="47467" marT="0" marB="0"/>
                </a:tc>
              </a:tr>
              <a:tr h="550753">
                <a:tc>
                  <a:txBody>
                    <a:bodyPr/>
                    <a:lstStyle/>
                    <a:p>
                      <a:pPr marL="0" marR="0" algn="ctr">
                        <a:lnSpc>
                          <a:spcPct val="115000"/>
                        </a:lnSpc>
                        <a:spcBef>
                          <a:spcPts val="0"/>
                        </a:spcBef>
                        <a:spcAft>
                          <a:spcPts val="0"/>
                        </a:spcAft>
                      </a:pPr>
                      <a:r>
                        <a:rPr lang="en-US" sz="1000" dirty="0">
                          <a:solidFill>
                            <a:schemeClr val="tx1"/>
                          </a:solidFill>
                          <a:effectLst/>
                        </a:rPr>
                        <a:t>10</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a:effectLst/>
                        </a:rPr>
                        <a:t>Resolving Insolvency</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a:effectLst/>
                        </a:rPr>
                        <a:t>Time, cost, outcome and recovery rate of a commercial insolvency and the strength of the legal framework for insolvency</a:t>
                      </a:r>
                      <a:endParaRPr lang="en-US" sz="1000">
                        <a:effectLst/>
                        <a:latin typeface="Times New Roman"/>
                        <a:ea typeface="Batang"/>
                      </a:endParaRPr>
                    </a:p>
                  </a:txBody>
                  <a:tcPr marL="47467" marR="47467" marT="0" marB="0"/>
                </a:tc>
              </a:tr>
              <a:tr h="367168">
                <a:tc>
                  <a:txBody>
                    <a:bodyPr/>
                    <a:lstStyle/>
                    <a:p>
                      <a:pPr marL="0" marR="0" algn="ctr">
                        <a:lnSpc>
                          <a:spcPct val="115000"/>
                        </a:lnSpc>
                        <a:spcBef>
                          <a:spcPts val="0"/>
                        </a:spcBef>
                        <a:spcAft>
                          <a:spcPts val="0"/>
                        </a:spcAft>
                      </a:pPr>
                      <a:r>
                        <a:rPr lang="en-US" sz="1000" dirty="0">
                          <a:solidFill>
                            <a:schemeClr val="tx1"/>
                          </a:solidFill>
                          <a:effectLst/>
                        </a:rPr>
                        <a:t>11</a:t>
                      </a:r>
                      <a:endParaRPr lang="en-US" sz="1000" dirty="0">
                        <a:solidFill>
                          <a:schemeClr val="tx1"/>
                        </a:solidFill>
                        <a:effectLst/>
                        <a:latin typeface="Times New Roman"/>
                        <a:ea typeface="Batang"/>
                      </a:endParaRPr>
                    </a:p>
                  </a:txBody>
                  <a:tcPr marL="47467" marR="47467" marT="0" marB="0" anchor="ctr"/>
                </a:tc>
                <a:tc>
                  <a:txBody>
                    <a:bodyPr/>
                    <a:lstStyle/>
                    <a:p>
                      <a:pPr marL="0" marR="0" algn="ctr">
                        <a:lnSpc>
                          <a:spcPct val="115000"/>
                        </a:lnSpc>
                        <a:spcBef>
                          <a:spcPts val="0"/>
                        </a:spcBef>
                        <a:spcAft>
                          <a:spcPts val="0"/>
                        </a:spcAft>
                      </a:pPr>
                      <a:r>
                        <a:rPr lang="en-US" sz="1200" b="1" dirty="0" err="1">
                          <a:effectLst/>
                        </a:rPr>
                        <a:t>Labour</a:t>
                      </a:r>
                      <a:r>
                        <a:rPr lang="en-US" sz="1200" b="1" dirty="0">
                          <a:effectLst/>
                        </a:rPr>
                        <a:t> Market Regulation</a:t>
                      </a:r>
                      <a:endParaRPr lang="en-US" sz="1200" b="1" dirty="0">
                        <a:effectLst/>
                        <a:latin typeface="Times New Roman"/>
                        <a:ea typeface="Batang"/>
                      </a:endParaRPr>
                    </a:p>
                  </a:txBody>
                  <a:tcPr marL="47467" marR="47467" marT="0" marB="0" anchor="ctr"/>
                </a:tc>
                <a:tc>
                  <a:txBody>
                    <a:bodyPr/>
                    <a:lstStyle/>
                    <a:p>
                      <a:pPr marL="0" marR="0" algn="just">
                        <a:lnSpc>
                          <a:spcPct val="115000"/>
                        </a:lnSpc>
                        <a:spcBef>
                          <a:spcPts val="0"/>
                        </a:spcBef>
                        <a:spcAft>
                          <a:spcPts val="0"/>
                        </a:spcAft>
                      </a:pPr>
                      <a:r>
                        <a:rPr lang="en-US" sz="1000" dirty="0">
                          <a:effectLst/>
                        </a:rPr>
                        <a:t>Flexibility in employment regulation and aspects of job quality</a:t>
                      </a:r>
                      <a:endParaRPr lang="en-US" sz="1000" dirty="0">
                        <a:effectLst/>
                        <a:latin typeface="Times New Roman"/>
                        <a:ea typeface="Batang"/>
                      </a:endParaRPr>
                    </a:p>
                  </a:txBody>
                  <a:tcPr marL="47467" marR="47467" marT="0" marB="0"/>
                </a:tc>
              </a:tr>
            </a:tbl>
          </a:graphicData>
        </a:graphic>
      </p:graphicFrame>
      <p:sp>
        <p:nvSpPr>
          <p:cNvPr id="14" name="Rectangle 13"/>
          <p:cNvSpPr/>
          <p:nvPr/>
        </p:nvSpPr>
        <p:spPr>
          <a:xfrm>
            <a:off x="63632" y="5072074"/>
            <a:ext cx="2722418" cy="276999"/>
          </a:xfrm>
          <a:prstGeom prst="rect">
            <a:avLst/>
          </a:prstGeom>
        </p:spPr>
        <p:txBody>
          <a:bodyPr wrap="square">
            <a:spAutoFit/>
          </a:bodyPr>
          <a:lstStyle/>
          <a:p>
            <a:r>
              <a:rPr lang="en-US" sz="1200" dirty="0"/>
              <a:t>http://www.doingbusiness.org/rankings</a:t>
            </a:r>
          </a:p>
        </p:txBody>
      </p:sp>
      <p:sp>
        <p:nvSpPr>
          <p:cNvPr id="16" name="Slide Number Placeholder 15"/>
          <p:cNvSpPr>
            <a:spLocks noGrp="1"/>
          </p:cNvSpPr>
          <p:nvPr>
            <p:ph type="sldNum" sz="quarter" idx="12"/>
          </p:nvPr>
        </p:nvSpPr>
        <p:spPr>
          <a:xfrm>
            <a:off x="6553200" y="6248400"/>
            <a:ext cx="2133600" cy="365125"/>
          </a:xfrm>
        </p:spPr>
        <p:txBody>
          <a:bodyPr/>
          <a:lstStyle/>
          <a:p>
            <a:fld id="{B6F15528-21DE-4FAA-801E-634DDDAF4B2B}" type="slidenum">
              <a:rPr lang="en-US" smtClean="0"/>
              <a:pPr/>
              <a:t>14</a:t>
            </a:fld>
            <a:endParaRPr lang="en-US"/>
          </a:p>
        </p:txBody>
      </p:sp>
      <p:pic>
        <p:nvPicPr>
          <p:cNvPr id="1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8" name="Rectangle 1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688867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police group india ph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olice investigation ind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olice investigation ind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Image result for police investigation ind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Image result for police investigation ind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Image result for police investigation ind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3285" y="659238"/>
            <a:ext cx="2636116" cy="830997"/>
          </a:xfrm>
          <a:prstGeom prst="rect">
            <a:avLst/>
          </a:prstGeom>
        </p:spPr>
        <p:txBody>
          <a:bodyPr wrap="square">
            <a:spAutoFit/>
          </a:bodyPr>
          <a:lstStyle/>
          <a:p>
            <a:r>
              <a:rPr lang="en-US" sz="2400" b="1" dirty="0"/>
              <a:t>Ease of Doing Business Rankings</a:t>
            </a:r>
          </a:p>
        </p:txBody>
      </p:sp>
      <p:graphicFrame>
        <p:nvGraphicFramePr>
          <p:cNvPr id="14" name="Table 13"/>
          <p:cNvGraphicFramePr>
            <a:graphicFrameLocks noGrp="1"/>
          </p:cNvGraphicFramePr>
          <p:nvPr>
            <p:extLst>
              <p:ext uri="{D42A27DB-BD31-4B8C-83A1-F6EECF244321}">
                <p14:modId xmlns:p14="http://schemas.microsoft.com/office/powerpoint/2010/main" xmlns="" val="245050765"/>
              </p:ext>
            </p:extLst>
          </p:nvPr>
        </p:nvGraphicFramePr>
        <p:xfrm>
          <a:off x="2819400" y="304800"/>
          <a:ext cx="5181600" cy="6269513"/>
        </p:xfrm>
        <a:graphic>
          <a:graphicData uri="http://schemas.openxmlformats.org/drawingml/2006/table">
            <a:tbl>
              <a:tblPr firstRow="1" firstCol="1" bandRow="1">
                <a:tableStyleId>{5C22544A-7EE6-4342-B048-85BDC9FD1C3A}</a:tableStyleId>
              </a:tblPr>
              <a:tblGrid>
                <a:gridCol w="846941"/>
                <a:gridCol w="632662"/>
                <a:gridCol w="690720"/>
                <a:gridCol w="955277"/>
                <a:gridCol w="813422"/>
                <a:gridCol w="532705"/>
                <a:gridCol w="709873"/>
              </a:tblGrid>
              <a:tr h="687390">
                <a:tc>
                  <a:txBody>
                    <a:bodyPr/>
                    <a:lstStyle/>
                    <a:p>
                      <a:pPr marL="0" marR="0" algn="ctr">
                        <a:spcBef>
                          <a:spcPts val="0"/>
                        </a:spcBef>
                        <a:spcAft>
                          <a:spcPts val="0"/>
                        </a:spcAft>
                      </a:pPr>
                      <a:r>
                        <a:rPr lang="en-US" sz="1000" dirty="0">
                          <a:solidFill>
                            <a:schemeClr val="tx1"/>
                          </a:solidFill>
                          <a:effectLst/>
                        </a:rPr>
                        <a:t>Country</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Ease of Doing Business Rank</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Starting a Business</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Dealing with Construction Permits</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Registering Property</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Paying Tax</a:t>
                      </a:r>
                      <a:endParaRPr lang="en-US" sz="1000" dirty="0">
                        <a:solidFill>
                          <a:schemeClr val="tx1"/>
                        </a:solidFill>
                        <a:effectLst/>
                        <a:latin typeface="Times New Roman"/>
                        <a:ea typeface="Batang"/>
                      </a:endParaRPr>
                    </a:p>
                  </a:txBody>
                  <a:tcPr marL="51567" marR="51567" marT="0" marB="0" anchor="ctr"/>
                </a:tc>
                <a:tc>
                  <a:txBody>
                    <a:bodyPr/>
                    <a:lstStyle/>
                    <a:p>
                      <a:pPr marL="0" marR="0" algn="ctr">
                        <a:spcBef>
                          <a:spcPts val="0"/>
                        </a:spcBef>
                        <a:spcAft>
                          <a:spcPts val="0"/>
                        </a:spcAft>
                      </a:pPr>
                      <a:r>
                        <a:rPr lang="en-US" sz="1000" dirty="0">
                          <a:solidFill>
                            <a:schemeClr val="tx1"/>
                          </a:solidFill>
                          <a:effectLst/>
                        </a:rPr>
                        <a:t>Enforcing Contracts</a:t>
                      </a:r>
                      <a:endParaRPr lang="en-US" sz="1000" dirty="0">
                        <a:solidFill>
                          <a:schemeClr val="tx1"/>
                        </a:solidFill>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Singapore</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New Zealand</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15</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a:solidFill>
                            <a:schemeClr val="tx1"/>
                          </a:solidFill>
                          <a:effectLst/>
                        </a:rPr>
                        <a:t>Denmark</a:t>
                      </a:r>
                      <a:endParaRPr lang="en-US" sz="100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37</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a:solidFill>
                            <a:schemeClr val="tx1"/>
                          </a:solidFill>
                          <a:effectLst/>
                        </a:rPr>
                        <a:t>Korea</a:t>
                      </a:r>
                      <a:endParaRPr lang="en-US" sz="100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Hong Kong</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22</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UK</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33</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USA</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21</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Sweden</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24</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Norway</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Finland</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30</a:t>
                      </a:r>
                      <a:endParaRPr lang="en-US" sz="1000">
                        <a:effectLst/>
                        <a:latin typeface="Times New Roman"/>
                        <a:ea typeface="Batang"/>
                      </a:endParaRPr>
                    </a:p>
                  </a:txBody>
                  <a:tcPr marL="51567" marR="51567" marT="0" marB="0" anchor="ctr"/>
                </a:tc>
              </a:tr>
              <a:tr h="415763">
                <a:tc>
                  <a:txBody>
                    <a:bodyPr/>
                    <a:lstStyle/>
                    <a:p>
                      <a:pPr marL="0" marR="0" algn="ctr">
                        <a:lnSpc>
                          <a:spcPct val="150000"/>
                        </a:lnSpc>
                        <a:spcBef>
                          <a:spcPts val="0"/>
                        </a:spcBef>
                        <a:spcAft>
                          <a:spcPts val="0"/>
                        </a:spcAft>
                      </a:pPr>
                      <a:r>
                        <a:rPr lang="en-US" sz="1000" dirty="0">
                          <a:solidFill>
                            <a:schemeClr val="tx1"/>
                          </a:solidFill>
                          <a:effectLst/>
                        </a:rPr>
                        <a:t>Taiwan, China</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16</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Germany</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12</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France</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14</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UAE</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18</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Japan</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121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51</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Bhutan</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91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28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50</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Saudi Arabia</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86</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Nepal</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99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124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134</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Sri Lanka</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107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98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77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153</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158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161</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Brazil</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116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169</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130</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45</a:t>
                      </a:r>
                      <a:endParaRPr lang="en-US" sz="100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600" b="1" dirty="0" smtClean="0">
                          <a:solidFill>
                            <a:schemeClr val="tx1"/>
                          </a:solidFill>
                          <a:effectLst/>
                        </a:rPr>
                        <a:t>India</a:t>
                      </a:r>
                      <a:endParaRPr lang="en-US" sz="1600" b="1"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130</a:t>
                      </a:r>
                      <a:endParaRPr lang="en-US" sz="1600" b="1" dirty="0">
                        <a:solidFill>
                          <a:srgbClr val="FF0000"/>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155</a:t>
                      </a:r>
                      <a:endParaRPr lang="en-US" sz="1600" b="1" dirty="0">
                        <a:solidFill>
                          <a:srgbClr val="FF0000"/>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183</a:t>
                      </a:r>
                      <a:endParaRPr lang="en-US" sz="1600" b="1" dirty="0">
                        <a:solidFill>
                          <a:srgbClr val="FF0000"/>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138</a:t>
                      </a:r>
                      <a:endParaRPr lang="en-US" sz="1600" b="1" dirty="0">
                        <a:solidFill>
                          <a:srgbClr val="FF0000"/>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157</a:t>
                      </a:r>
                      <a:endParaRPr lang="en-US" sz="1600" b="1" dirty="0">
                        <a:solidFill>
                          <a:srgbClr val="FF0000"/>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600" b="1" dirty="0">
                          <a:solidFill>
                            <a:srgbClr val="FF0000"/>
                          </a:solidFill>
                          <a:effectLst/>
                        </a:rPr>
                        <a:t>178</a:t>
                      </a:r>
                      <a:endParaRPr lang="en-US" sz="1600" b="1" dirty="0">
                        <a:solidFill>
                          <a:srgbClr val="FF0000"/>
                        </a:solidFill>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a:solidFill>
                            <a:schemeClr val="tx1"/>
                          </a:solidFill>
                          <a:effectLst/>
                        </a:rPr>
                        <a:t>Pakistan</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122</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61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137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171</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dirty="0">
                          <a:effectLst/>
                        </a:rPr>
                        <a:t>151</a:t>
                      </a:r>
                      <a:endParaRPr lang="en-US" sz="1000" dirty="0">
                        <a:effectLst/>
                        <a:latin typeface="Times New Roman"/>
                        <a:ea typeface="Batang"/>
                      </a:endParaRPr>
                    </a:p>
                  </a:txBody>
                  <a:tcPr marL="51567" marR="51567" marT="0" marB="0" anchor="ctr"/>
                </a:tc>
              </a:tr>
              <a:tr h="206389">
                <a:tc>
                  <a:txBody>
                    <a:bodyPr/>
                    <a:lstStyle/>
                    <a:p>
                      <a:pPr marL="0" marR="0" algn="ctr">
                        <a:lnSpc>
                          <a:spcPct val="150000"/>
                        </a:lnSpc>
                        <a:spcBef>
                          <a:spcPts val="0"/>
                        </a:spcBef>
                        <a:spcAft>
                          <a:spcPts val="0"/>
                        </a:spcAft>
                      </a:pPr>
                      <a:r>
                        <a:rPr lang="en-US" sz="1000" dirty="0" err="1">
                          <a:solidFill>
                            <a:schemeClr val="tx1"/>
                          </a:solidFill>
                          <a:effectLst/>
                        </a:rPr>
                        <a:t>Bangaldesh</a:t>
                      </a:r>
                      <a:endParaRPr lang="en-US" sz="1000" dirty="0">
                        <a:solidFill>
                          <a:schemeClr val="tx1"/>
                        </a:solidFill>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174</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117</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118</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185</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a:effectLst/>
                        </a:rPr>
                        <a:t>86</a:t>
                      </a:r>
                      <a:endParaRPr lang="en-US" sz="1000">
                        <a:effectLst/>
                        <a:latin typeface="Times New Roman"/>
                        <a:ea typeface="Batang"/>
                      </a:endParaRPr>
                    </a:p>
                  </a:txBody>
                  <a:tcPr marL="51567" marR="51567" marT="0" marB="0" anchor="ctr"/>
                </a:tc>
                <a:tc>
                  <a:txBody>
                    <a:bodyPr/>
                    <a:lstStyle/>
                    <a:p>
                      <a:pPr marL="0" marR="0" algn="ctr">
                        <a:lnSpc>
                          <a:spcPct val="150000"/>
                        </a:lnSpc>
                        <a:spcBef>
                          <a:spcPts val="0"/>
                        </a:spcBef>
                        <a:spcAft>
                          <a:spcPts val="0"/>
                        </a:spcAft>
                      </a:pPr>
                      <a:r>
                        <a:rPr lang="en-US" sz="1000" dirty="0">
                          <a:effectLst/>
                        </a:rPr>
                        <a:t>188</a:t>
                      </a:r>
                      <a:endParaRPr lang="en-US" sz="1000" dirty="0">
                        <a:effectLst/>
                        <a:latin typeface="Times New Roman"/>
                        <a:ea typeface="Batang"/>
                      </a:endParaRPr>
                    </a:p>
                  </a:txBody>
                  <a:tcPr marL="51567" marR="51567" marT="0" marB="0" anchor="ctr"/>
                </a:tc>
              </a:tr>
            </a:tbl>
          </a:graphicData>
        </a:graphic>
      </p:graphicFrame>
      <p:sp>
        <p:nvSpPr>
          <p:cNvPr id="15" name="Rectangle 14"/>
          <p:cNvSpPr/>
          <p:nvPr/>
        </p:nvSpPr>
        <p:spPr>
          <a:xfrm>
            <a:off x="63632" y="4929198"/>
            <a:ext cx="2722418" cy="276999"/>
          </a:xfrm>
          <a:prstGeom prst="rect">
            <a:avLst/>
          </a:prstGeom>
        </p:spPr>
        <p:txBody>
          <a:bodyPr wrap="square">
            <a:spAutoFit/>
          </a:bodyPr>
          <a:lstStyle/>
          <a:p>
            <a:r>
              <a:rPr lang="en-US" sz="1200" dirty="0"/>
              <a:t>http://www.doingbusiness.org/rankings</a:t>
            </a:r>
          </a:p>
        </p:txBody>
      </p:sp>
      <p:sp>
        <p:nvSpPr>
          <p:cNvPr id="16" name="Slide Number Placeholder 15"/>
          <p:cNvSpPr>
            <a:spLocks noGrp="1"/>
          </p:cNvSpPr>
          <p:nvPr>
            <p:ph type="sldNum" sz="quarter" idx="12"/>
          </p:nvPr>
        </p:nvSpPr>
        <p:spPr>
          <a:xfrm>
            <a:off x="6553200" y="6248400"/>
            <a:ext cx="2133600" cy="365125"/>
          </a:xfrm>
        </p:spPr>
        <p:txBody>
          <a:bodyPr/>
          <a:lstStyle/>
          <a:p>
            <a:fld id="{B6F15528-21DE-4FAA-801E-634DDDAF4B2B}" type="slidenum">
              <a:rPr lang="en-US" smtClean="0"/>
              <a:pPr/>
              <a:t>15</a:t>
            </a:fld>
            <a:endParaRPr lang="en-US"/>
          </a:p>
        </p:txBody>
      </p:sp>
      <p:pic>
        <p:nvPicPr>
          <p:cNvPr id="1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8" name="Rectangle 1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462843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3316" name="Text Box 6"/>
          <p:cNvSpPr txBox="1">
            <a:spLocks noChangeArrowheads="1"/>
          </p:cNvSpPr>
          <p:nvPr/>
        </p:nvSpPr>
        <p:spPr bwMode="auto">
          <a:xfrm>
            <a:off x="685800" y="593725"/>
            <a:ext cx="7924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ko-KR" sz="2000" b="1" dirty="0" err="1">
                <a:solidFill>
                  <a:srgbClr val="FF3300"/>
                </a:solidFill>
                <a:latin typeface="Bookman Old Style" pitchFamily="18" charset="0"/>
                <a:ea typeface="Gulim" pitchFamily="34" charset="-127"/>
              </a:rPr>
              <a:t>Hussainara</a:t>
            </a:r>
            <a:r>
              <a:rPr lang="en-US" altLang="ko-KR" sz="2000" b="1" dirty="0">
                <a:solidFill>
                  <a:srgbClr val="FF3300"/>
                </a:solidFill>
                <a:latin typeface="Bookman Old Style" pitchFamily="18" charset="0"/>
                <a:ea typeface="Gulim" pitchFamily="34" charset="-127"/>
              </a:rPr>
              <a:t> </a:t>
            </a:r>
            <a:r>
              <a:rPr lang="en-US" altLang="ko-KR" sz="2000" b="1" dirty="0" err="1">
                <a:solidFill>
                  <a:srgbClr val="FF3300"/>
                </a:solidFill>
                <a:latin typeface="Bookman Old Style" pitchFamily="18" charset="0"/>
                <a:ea typeface="Gulim" pitchFamily="34" charset="-127"/>
              </a:rPr>
              <a:t>Khatoon</a:t>
            </a:r>
            <a:r>
              <a:rPr lang="en-US" altLang="ko-KR" sz="2000" b="1" dirty="0">
                <a:solidFill>
                  <a:srgbClr val="FF3300"/>
                </a:solidFill>
                <a:latin typeface="Bookman Old Style" pitchFamily="18" charset="0"/>
                <a:ea typeface="Gulim" pitchFamily="34" charset="-127"/>
              </a:rPr>
              <a:t> v/s. Home Secretary, State of Bihar </a:t>
            </a:r>
            <a:r>
              <a:rPr lang="en-US" altLang="ko-KR" sz="2000" b="1" dirty="0" smtClean="0">
                <a:solidFill>
                  <a:srgbClr val="FF3300"/>
                </a:solidFill>
                <a:latin typeface="Bookman Old Style" pitchFamily="18" charset="0"/>
                <a:ea typeface="Gulim" pitchFamily="34" charset="-127"/>
              </a:rPr>
              <a:t>(AIR </a:t>
            </a:r>
            <a:r>
              <a:rPr lang="en-US" altLang="ko-KR" sz="2000" b="1" dirty="0">
                <a:solidFill>
                  <a:srgbClr val="FF3300"/>
                </a:solidFill>
                <a:latin typeface="Bookman Old Style" pitchFamily="18" charset="0"/>
                <a:ea typeface="Gulim" pitchFamily="34" charset="-127"/>
              </a:rPr>
              <a:t>1979 SC 1360)</a:t>
            </a:r>
            <a:endParaRPr lang="en-US" sz="2000" b="1" dirty="0">
              <a:solidFill>
                <a:srgbClr val="FF3300"/>
              </a:solidFill>
              <a:latin typeface="Bookman Old Style" pitchFamily="18" charset="0"/>
            </a:endParaRPr>
          </a:p>
        </p:txBody>
      </p:sp>
      <p:sp>
        <p:nvSpPr>
          <p:cNvPr id="13317" name="Text Box 7"/>
          <p:cNvSpPr txBox="1">
            <a:spLocks noChangeArrowheads="1"/>
          </p:cNvSpPr>
          <p:nvPr/>
        </p:nvSpPr>
        <p:spPr bwMode="auto">
          <a:xfrm>
            <a:off x="685800" y="1501438"/>
            <a:ext cx="7620000" cy="39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altLang="ko-KR" sz="1600" dirty="0">
                <a:latin typeface="Bookman Old Style" pitchFamily="18" charset="0"/>
                <a:ea typeface="Gulim" pitchFamily="34" charset="-127"/>
              </a:rPr>
              <a:t>The Supreme Court held in this case the </a:t>
            </a:r>
            <a:r>
              <a:rPr lang="en-US" altLang="ko-KR" sz="1600" u="sng" dirty="0">
                <a:solidFill>
                  <a:srgbClr val="0000FF"/>
                </a:solidFill>
                <a:latin typeface="Bookman Old Style" pitchFamily="18" charset="0"/>
                <a:ea typeface="Gulim" pitchFamily="34" charset="-127"/>
              </a:rPr>
              <a:t>Speedy Trial is a Fundamental Right</a:t>
            </a:r>
            <a:r>
              <a:rPr lang="en-US" altLang="ko-KR" sz="1600" dirty="0">
                <a:latin typeface="Bookman Old Style" pitchFamily="18" charset="0"/>
                <a:ea typeface="Gulim" pitchFamily="34" charset="-127"/>
              </a:rPr>
              <a:t> implicit in the guarantee of life and personal liberty enshrined in Article </a:t>
            </a:r>
            <a:r>
              <a:rPr lang="en-US" altLang="ko-KR" sz="1600" dirty="0" smtClean="0">
                <a:latin typeface="Bookman Old Style" pitchFamily="18" charset="0"/>
                <a:ea typeface="Gulim" pitchFamily="34" charset="-127"/>
              </a:rPr>
              <a:t> 21 </a:t>
            </a:r>
            <a:r>
              <a:rPr lang="en-US" altLang="ko-KR" sz="1600" dirty="0">
                <a:latin typeface="Bookman Old Style" pitchFamily="18" charset="0"/>
                <a:ea typeface="Gulim" pitchFamily="34" charset="-127"/>
              </a:rPr>
              <a:t>of the Constitution.</a:t>
            </a:r>
          </a:p>
          <a:p>
            <a:pPr algn="just" eaLnBrk="1" hangingPunct="1">
              <a:spcBef>
                <a:spcPct val="50000"/>
              </a:spcBef>
            </a:pPr>
            <a:r>
              <a:rPr lang="en-US" altLang="ko-KR" sz="1600" dirty="0">
                <a:latin typeface="Bookman Old Style" pitchFamily="18" charset="0"/>
                <a:ea typeface="Gulim" pitchFamily="34" charset="-127"/>
              </a:rPr>
              <a:t>Supreme Court, therefore, in order to exercise this power and make this fundamental right meaningful to the prisoners in the State of Bihar………</a:t>
            </a:r>
          </a:p>
          <a:p>
            <a:pPr algn="just" eaLnBrk="1" hangingPunct="1">
              <a:spcBef>
                <a:spcPct val="50000"/>
              </a:spcBef>
            </a:pPr>
            <a:r>
              <a:rPr lang="en-US" altLang="ko-KR" sz="1600" dirty="0">
                <a:latin typeface="Bookman Old Style" pitchFamily="18" charset="0"/>
                <a:ea typeface="Gulim" pitchFamily="34" charset="-127"/>
              </a:rPr>
              <a:t>           request the High Court to inform as to how many Sessions  </a:t>
            </a:r>
          </a:p>
          <a:p>
            <a:pPr algn="just" eaLnBrk="1" hangingPunct="1">
              <a:spcBef>
                <a:spcPct val="50000"/>
              </a:spcBef>
            </a:pPr>
            <a:r>
              <a:rPr lang="en-US" altLang="ko-KR" sz="1600" dirty="0">
                <a:latin typeface="Bookman Old Style" pitchFamily="18" charset="0"/>
                <a:ea typeface="Gulim" pitchFamily="34" charset="-127"/>
              </a:rPr>
              <a:t>           Judges, Additional Sessions Judges and Assistant Sessions  </a:t>
            </a:r>
          </a:p>
          <a:p>
            <a:pPr algn="just" eaLnBrk="1" hangingPunct="1">
              <a:spcBef>
                <a:spcPct val="50000"/>
              </a:spcBef>
            </a:pPr>
            <a:r>
              <a:rPr lang="en-US" altLang="ko-KR" sz="1600" dirty="0">
                <a:latin typeface="Bookman Old Style" pitchFamily="18" charset="0"/>
                <a:ea typeface="Gulim" pitchFamily="34" charset="-127"/>
              </a:rPr>
              <a:t>           Judges are there in each district in State of Bihar and what is </a:t>
            </a:r>
          </a:p>
          <a:p>
            <a:pPr algn="just" eaLnBrk="1" hangingPunct="1">
              <a:spcBef>
                <a:spcPct val="50000"/>
              </a:spcBef>
            </a:pPr>
            <a:r>
              <a:rPr lang="en-US" altLang="ko-KR" sz="1600" dirty="0">
                <a:latin typeface="Bookman Old Style" pitchFamily="18" charset="0"/>
                <a:ea typeface="Gulim" pitchFamily="34" charset="-127"/>
              </a:rPr>
              <a:t>           the number of cases year wise pending before each of them. </a:t>
            </a:r>
          </a:p>
          <a:p>
            <a:pPr algn="just" eaLnBrk="1" hangingPunct="1">
              <a:spcBef>
                <a:spcPct val="50000"/>
              </a:spcBef>
            </a:pPr>
            <a:endParaRPr lang="en-US" altLang="ko-KR" sz="1600" dirty="0">
              <a:latin typeface="Bookman Old Style" pitchFamily="18" charset="0"/>
              <a:ea typeface="Gulim" pitchFamily="34" charset="-127"/>
            </a:endParaRPr>
          </a:p>
          <a:p>
            <a:pPr algn="just" eaLnBrk="1" hangingPunct="1">
              <a:spcBef>
                <a:spcPct val="50000"/>
              </a:spcBef>
            </a:pPr>
            <a:r>
              <a:rPr lang="en-US" altLang="ko-KR" sz="1600" dirty="0">
                <a:latin typeface="Bookman Old Style" pitchFamily="18" charset="0"/>
                <a:ea typeface="Gulim" pitchFamily="34" charset="-127"/>
              </a:rPr>
              <a:t>Also asked for the details of need of additional courts and steps taken by state government to meet this needs.</a:t>
            </a:r>
            <a:endParaRPr lang="en-US" sz="1600" dirty="0">
              <a:latin typeface="Bookman Old Style" pitchFamily="18" charset="0"/>
            </a:endParaRPr>
          </a:p>
        </p:txBody>
      </p:sp>
      <p:sp>
        <p:nvSpPr>
          <p:cNvPr id="3" name="Slide Number Placeholder 2"/>
          <p:cNvSpPr>
            <a:spLocks noGrp="1"/>
          </p:cNvSpPr>
          <p:nvPr>
            <p:ph type="sldNum" sz="quarter" idx="12"/>
          </p:nvPr>
        </p:nvSpPr>
        <p:spPr>
          <a:xfrm>
            <a:off x="6553200" y="6172200"/>
            <a:ext cx="2133600" cy="365125"/>
          </a:xfrm>
        </p:spPr>
        <p:txBody>
          <a:bodyPr/>
          <a:lstStyle/>
          <a:p>
            <a:fld id="{B6F15528-21DE-4FAA-801E-634DDDAF4B2B}" type="slidenum">
              <a:rPr lang="en-US" smtClean="0"/>
              <a:pPr/>
              <a:t>16</a:t>
            </a:fld>
            <a:endParaRPr lang="en-US"/>
          </a:p>
        </p:txBody>
      </p:sp>
      <p:sp>
        <p:nvSpPr>
          <p:cNvPr id="8" name="Rectangle 7"/>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Rectangle 8"/>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800573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5"/>
          <p:cNvSpPr>
            <a:spLocks noChangeArrowheads="1"/>
          </p:cNvSpPr>
          <p:nvPr/>
        </p:nvSpPr>
        <p:spPr bwMode="auto">
          <a:xfrm>
            <a:off x="228600" y="304800"/>
            <a:ext cx="8686800" cy="6553200"/>
          </a:xfrm>
          <a:prstGeom prst="rect">
            <a:avLst/>
          </a:prstGeom>
          <a:solidFill>
            <a:srgbClr val="66CCFF">
              <a:alpha val="61176"/>
            </a:srgbClr>
          </a:solidFill>
          <a:ln w="57150">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en-US"/>
          </a:p>
        </p:txBody>
      </p:sp>
      <p:sp>
        <p:nvSpPr>
          <p:cNvPr id="15364"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pic>
        <p:nvPicPr>
          <p:cNvPr id="11674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3048000"/>
            <a:ext cx="24384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74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00400" y="3733800"/>
            <a:ext cx="2667000" cy="1787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746"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4800" y="4572000"/>
            <a:ext cx="2466975"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747"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0" y="1752600"/>
            <a:ext cx="1828800" cy="264795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6748"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52788" y="1066800"/>
            <a:ext cx="2157412" cy="22860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6749" name="Picture 1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248400" y="381000"/>
            <a:ext cx="2019300" cy="226695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6751" name="Text Box 15"/>
          <p:cNvSpPr txBox="1">
            <a:spLocks noChangeArrowheads="1"/>
          </p:cNvSpPr>
          <p:nvPr/>
        </p:nvSpPr>
        <p:spPr bwMode="auto">
          <a:xfrm>
            <a:off x="533400" y="6491288"/>
            <a:ext cx="1828800"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erdana" pitchFamily="34" charset="0"/>
              </a:rPr>
              <a:t>Lower Court</a:t>
            </a:r>
          </a:p>
        </p:txBody>
      </p:sp>
      <p:sp>
        <p:nvSpPr>
          <p:cNvPr id="116752" name="Text Box 16"/>
          <p:cNvSpPr txBox="1">
            <a:spLocks noChangeArrowheads="1"/>
          </p:cNvSpPr>
          <p:nvPr/>
        </p:nvSpPr>
        <p:spPr bwMode="auto">
          <a:xfrm>
            <a:off x="3657600" y="5791200"/>
            <a:ext cx="160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latin typeface="Verdana" pitchFamily="34" charset="0"/>
              </a:rPr>
              <a:t>High Court</a:t>
            </a:r>
          </a:p>
        </p:txBody>
      </p:sp>
      <p:sp>
        <p:nvSpPr>
          <p:cNvPr id="116753" name="Text Box 17"/>
          <p:cNvSpPr txBox="1">
            <a:spLocks noChangeArrowheads="1"/>
          </p:cNvSpPr>
          <p:nvPr/>
        </p:nvSpPr>
        <p:spPr bwMode="auto">
          <a:xfrm>
            <a:off x="6172200" y="5486400"/>
            <a:ext cx="2590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latin typeface="Verdana" pitchFamily="34" charset="0"/>
              </a:rPr>
              <a:t>Supreme Court</a:t>
            </a:r>
          </a:p>
        </p:txBody>
      </p:sp>
      <p:pic>
        <p:nvPicPr>
          <p:cNvPr id="116757" name="Picture 21"/>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239000" y="2286000"/>
            <a:ext cx="1685925"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1029496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751"/>
                                        </p:tgtEl>
                                        <p:attrNameLst>
                                          <p:attrName>style.visibility</p:attrName>
                                        </p:attrNameLst>
                                      </p:cBhvr>
                                      <p:to>
                                        <p:strVal val="visible"/>
                                      </p:to>
                                    </p:set>
                                    <p:animEffect transition="in" filter="box(in)">
                                      <p:cBhvr>
                                        <p:cTn id="7" dur="500"/>
                                        <p:tgtEl>
                                          <p:spTgt spid="116751"/>
                                        </p:tgtEl>
                                      </p:cBhvr>
                                    </p:animEffect>
                                  </p:childTnLst>
                                </p:cTn>
                              </p:par>
                              <p:par>
                                <p:cTn id="8" presetID="4" presetClass="entr" presetSubtype="16" fill="hold" nodeType="withEffect">
                                  <p:stCondLst>
                                    <p:cond delay="0"/>
                                  </p:stCondLst>
                                  <p:childTnLst>
                                    <p:set>
                                      <p:cBhvr>
                                        <p:cTn id="9" dur="1" fill="hold">
                                          <p:stCondLst>
                                            <p:cond delay="0"/>
                                          </p:stCondLst>
                                        </p:cTn>
                                        <p:tgtEl>
                                          <p:spTgt spid="116746"/>
                                        </p:tgtEl>
                                        <p:attrNameLst>
                                          <p:attrName>style.visibility</p:attrName>
                                        </p:attrNameLst>
                                      </p:cBhvr>
                                      <p:to>
                                        <p:strVal val="visible"/>
                                      </p:to>
                                    </p:set>
                                    <p:animEffect transition="in" filter="box(in)">
                                      <p:cBhvr>
                                        <p:cTn id="10" dur="500"/>
                                        <p:tgtEl>
                                          <p:spTgt spid="116746"/>
                                        </p:tgtEl>
                                      </p:cBhvr>
                                    </p:animEffect>
                                  </p:childTnLst>
                                </p:cTn>
                              </p:par>
                              <p:par>
                                <p:cTn id="11" presetID="4" presetClass="entr" presetSubtype="16" fill="hold" nodeType="withEffect">
                                  <p:stCondLst>
                                    <p:cond delay="0"/>
                                  </p:stCondLst>
                                  <p:childTnLst>
                                    <p:set>
                                      <p:cBhvr>
                                        <p:cTn id="12" dur="1" fill="hold">
                                          <p:stCondLst>
                                            <p:cond delay="0"/>
                                          </p:stCondLst>
                                        </p:cTn>
                                        <p:tgtEl>
                                          <p:spTgt spid="116747"/>
                                        </p:tgtEl>
                                        <p:attrNameLst>
                                          <p:attrName>style.visibility</p:attrName>
                                        </p:attrNameLst>
                                      </p:cBhvr>
                                      <p:to>
                                        <p:strVal val="visible"/>
                                      </p:to>
                                    </p:set>
                                    <p:animEffect transition="in" filter="box(in)">
                                      <p:cBhvr>
                                        <p:cTn id="13" dur="500"/>
                                        <p:tgtEl>
                                          <p:spTgt spid="1167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6752"/>
                                        </p:tgtEl>
                                        <p:attrNameLst>
                                          <p:attrName>style.visibility</p:attrName>
                                        </p:attrNameLst>
                                      </p:cBhvr>
                                      <p:to>
                                        <p:strVal val="visible"/>
                                      </p:to>
                                    </p:set>
                                    <p:animEffect transition="in" filter="box(in)">
                                      <p:cBhvr>
                                        <p:cTn id="18" dur="500"/>
                                        <p:tgtEl>
                                          <p:spTgt spid="116752"/>
                                        </p:tgtEl>
                                      </p:cBhvr>
                                    </p:animEffect>
                                  </p:childTnLst>
                                </p:cTn>
                              </p:par>
                              <p:par>
                                <p:cTn id="19" presetID="4" presetClass="entr" presetSubtype="16" fill="hold" nodeType="withEffect">
                                  <p:stCondLst>
                                    <p:cond delay="0"/>
                                  </p:stCondLst>
                                  <p:childTnLst>
                                    <p:set>
                                      <p:cBhvr>
                                        <p:cTn id="20" dur="1" fill="hold">
                                          <p:stCondLst>
                                            <p:cond delay="0"/>
                                          </p:stCondLst>
                                        </p:cTn>
                                        <p:tgtEl>
                                          <p:spTgt spid="116745"/>
                                        </p:tgtEl>
                                        <p:attrNameLst>
                                          <p:attrName>style.visibility</p:attrName>
                                        </p:attrNameLst>
                                      </p:cBhvr>
                                      <p:to>
                                        <p:strVal val="visible"/>
                                      </p:to>
                                    </p:set>
                                    <p:animEffect transition="in" filter="box(in)">
                                      <p:cBhvr>
                                        <p:cTn id="21" dur="500"/>
                                        <p:tgtEl>
                                          <p:spTgt spid="116745"/>
                                        </p:tgtEl>
                                      </p:cBhvr>
                                    </p:animEffect>
                                  </p:childTnLst>
                                </p:cTn>
                              </p:par>
                              <p:par>
                                <p:cTn id="22" presetID="4" presetClass="entr" presetSubtype="16" fill="hold" nodeType="withEffect">
                                  <p:stCondLst>
                                    <p:cond delay="0"/>
                                  </p:stCondLst>
                                  <p:childTnLst>
                                    <p:set>
                                      <p:cBhvr>
                                        <p:cTn id="23" dur="1" fill="hold">
                                          <p:stCondLst>
                                            <p:cond delay="0"/>
                                          </p:stCondLst>
                                        </p:cTn>
                                        <p:tgtEl>
                                          <p:spTgt spid="116748"/>
                                        </p:tgtEl>
                                        <p:attrNameLst>
                                          <p:attrName>style.visibility</p:attrName>
                                        </p:attrNameLst>
                                      </p:cBhvr>
                                      <p:to>
                                        <p:strVal val="visible"/>
                                      </p:to>
                                    </p:set>
                                    <p:animEffect transition="in" filter="box(in)">
                                      <p:cBhvr>
                                        <p:cTn id="24" dur="500"/>
                                        <p:tgtEl>
                                          <p:spTgt spid="1167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6753"/>
                                        </p:tgtEl>
                                        <p:attrNameLst>
                                          <p:attrName>style.visibility</p:attrName>
                                        </p:attrNameLst>
                                      </p:cBhvr>
                                      <p:to>
                                        <p:strVal val="visible"/>
                                      </p:to>
                                    </p:set>
                                    <p:animEffect transition="in" filter="box(in)">
                                      <p:cBhvr>
                                        <p:cTn id="29" dur="500"/>
                                        <p:tgtEl>
                                          <p:spTgt spid="116753"/>
                                        </p:tgtEl>
                                      </p:cBhvr>
                                    </p:animEffect>
                                  </p:childTnLst>
                                </p:cTn>
                              </p:par>
                              <p:par>
                                <p:cTn id="30" presetID="4" presetClass="entr" presetSubtype="16" fill="hold" nodeType="withEffect">
                                  <p:stCondLst>
                                    <p:cond delay="0"/>
                                  </p:stCondLst>
                                  <p:childTnLst>
                                    <p:set>
                                      <p:cBhvr>
                                        <p:cTn id="31" dur="1" fill="hold">
                                          <p:stCondLst>
                                            <p:cond delay="0"/>
                                          </p:stCondLst>
                                        </p:cTn>
                                        <p:tgtEl>
                                          <p:spTgt spid="116744"/>
                                        </p:tgtEl>
                                        <p:attrNameLst>
                                          <p:attrName>style.visibility</p:attrName>
                                        </p:attrNameLst>
                                      </p:cBhvr>
                                      <p:to>
                                        <p:strVal val="visible"/>
                                      </p:to>
                                    </p:set>
                                    <p:animEffect transition="in" filter="box(in)">
                                      <p:cBhvr>
                                        <p:cTn id="32" dur="500"/>
                                        <p:tgtEl>
                                          <p:spTgt spid="116744"/>
                                        </p:tgtEl>
                                      </p:cBhvr>
                                    </p:animEffect>
                                  </p:childTnLst>
                                </p:cTn>
                              </p:par>
                              <p:par>
                                <p:cTn id="33" presetID="4" presetClass="entr" presetSubtype="16" fill="hold" nodeType="withEffect">
                                  <p:stCondLst>
                                    <p:cond delay="0"/>
                                  </p:stCondLst>
                                  <p:childTnLst>
                                    <p:set>
                                      <p:cBhvr>
                                        <p:cTn id="34" dur="1" fill="hold">
                                          <p:stCondLst>
                                            <p:cond delay="0"/>
                                          </p:stCondLst>
                                        </p:cTn>
                                        <p:tgtEl>
                                          <p:spTgt spid="116749"/>
                                        </p:tgtEl>
                                        <p:attrNameLst>
                                          <p:attrName>style.visibility</p:attrName>
                                        </p:attrNameLst>
                                      </p:cBhvr>
                                      <p:to>
                                        <p:strVal val="visible"/>
                                      </p:to>
                                    </p:set>
                                    <p:animEffect transition="in" filter="box(in)">
                                      <p:cBhvr>
                                        <p:cTn id="35" dur="500"/>
                                        <p:tgtEl>
                                          <p:spTgt spid="1167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6757"/>
                                        </p:tgtEl>
                                        <p:attrNameLst>
                                          <p:attrName>style.visibility</p:attrName>
                                        </p:attrNameLst>
                                      </p:cBhvr>
                                      <p:to>
                                        <p:strVal val="visible"/>
                                      </p:to>
                                    </p:set>
                                    <p:anim calcmode="lin" valueType="num">
                                      <p:cBhvr additive="base">
                                        <p:cTn id="40" dur="500" fill="hold"/>
                                        <p:tgtEl>
                                          <p:spTgt spid="116757"/>
                                        </p:tgtEl>
                                        <p:attrNameLst>
                                          <p:attrName>ppt_x</p:attrName>
                                        </p:attrNameLst>
                                      </p:cBhvr>
                                      <p:tavLst>
                                        <p:tav tm="0">
                                          <p:val>
                                            <p:strVal val="#ppt_x"/>
                                          </p:val>
                                        </p:tav>
                                        <p:tav tm="100000">
                                          <p:val>
                                            <p:strVal val="#ppt_x"/>
                                          </p:val>
                                        </p:tav>
                                      </p:tavLst>
                                    </p:anim>
                                    <p:anim calcmode="lin" valueType="num">
                                      <p:cBhvr additive="base">
                                        <p:cTn id="41" dur="500" fill="hold"/>
                                        <p:tgtEl>
                                          <p:spTgt spid="116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1" grpId="0"/>
      <p:bldP spid="116752" grpId="0"/>
      <p:bldP spid="1167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4340" name="Text Box 4"/>
          <p:cNvSpPr txBox="1">
            <a:spLocks noChangeArrowheads="1"/>
          </p:cNvSpPr>
          <p:nvPr/>
        </p:nvSpPr>
        <p:spPr bwMode="auto">
          <a:xfrm>
            <a:off x="838200" y="1793081"/>
            <a:ext cx="7696200"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altLang="ko-KR" dirty="0">
                <a:latin typeface="Bookman Old Style" pitchFamily="18" charset="0"/>
                <a:ea typeface="Gulim" pitchFamily="34" charset="-127"/>
              </a:rPr>
              <a:t>The Centre has agreed to conduct a study to find how the 14,000-odd trial court judges have been psychologically impacted by the continuous struggle to fight off 2.77 </a:t>
            </a:r>
            <a:r>
              <a:rPr lang="en-US" altLang="ko-KR" dirty="0" err="1">
                <a:latin typeface="Bookman Old Style" pitchFamily="18" charset="0"/>
                <a:ea typeface="Gulim" pitchFamily="34" charset="-127"/>
              </a:rPr>
              <a:t>crore</a:t>
            </a:r>
            <a:r>
              <a:rPr lang="en-US" altLang="ko-KR" dirty="0">
                <a:latin typeface="Bookman Old Style" pitchFamily="18" charset="0"/>
                <a:ea typeface="Gulim" pitchFamily="34" charset="-127"/>
              </a:rPr>
              <a:t> pending cases. </a:t>
            </a:r>
          </a:p>
          <a:p>
            <a:pPr algn="just" eaLnBrk="1" hangingPunct="1">
              <a:spcBef>
                <a:spcPct val="50000"/>
              </a:spcBef>
            </a:pPr>
            <a:r>
              <a:rPr lang="en-US" altLang="ko-KR" dirty="0">
                <a:latin typeface="Bookman Old Style" pitchFamily="18" charset="0"/>
                <a:ea typeface="Gulim" pitchFamily="34" charset="-127"/>
              </a:rPr>
              <a:t>Government announced that they are ready to sanction </a:t>
            </a:r>
            <a:r>
              <a:rPr lang="en-US" altLang="ko-KR" u="sng" dirty="0" err="1">
                <a:latin typeface="Bookman Old Style" pitchFamily="18" charset="0"/>
                <a:ea typeface="Gulim" pitchFamily="34" charset="-127"/>
              </a:rPr>
              <a:t>Rs</a:t>
            </a:r>
            <a:r>
              <a:rPr lang="en-US" altLang="ko-KR" u="sng" dirty="0">
                <a:latin typeface="Bookman Old Style" pitchFamily="18" charset="0"/>
                <a:ea typeface="Gulim" pitchFamily="34" charset="-127"/>
              </a:rPr>
              <a:t> 35 </a:t>
            </a:r>
            <a:r>
              <a:rPr lang="en-US" altLang="ko-KR" u="sng" dirty="0" err="1">
                <a:latin typeface="Bookman Old Style" pitchFamily="18" charset="0"/>
                <a:ea typeface="Gulim" pitchFamily="34" charset="-127"/>
              </a:rPr>
              <a:t>crore</a:t>
            </a:r>
            <a:r>
              <a:rPr lang="en-US" altLang="ko-KR" u="sng" dirty="0">
                <a:latin typeface="Bookman Old Style" pitchFamily="18" charset="0"/>
                <a:ea typeface="Gulim" pitchFamily="34" charset="-127"/>
              </a:rPr>
              <a:t> for a five-year study</a:t>
            </a:r>
            <a:r>
              <a:rPr lang="en-US" altLang="ko-KR" dirty="0">
                <a:latin typeface="Bookman Old Style" pitchFamily="18" charset="0"/>
                <a:ea typeface="Gulim" pitchFamily="34" charset="-127"/>
              </a:rPr>
              <a:t> to investigate the impact of pendency pressure on judicial officers and examine whether it adversely impacted the output of trial court judges </a:t>
            </a:r>
          </a:p>
          <a:p>
            <a:pPr algn="just" eaLnBrk="1" hangingPunct="1">
              <a:spcBef>
                <a:spcPct val="50000"/>
              </a:spcBef>
            </a:pPr>
            <a:r>
              <a:rPr lang="en-US" altLang="ko-KR" dirty="0">
                <a:latin typeface="Bookman Old Style" pitchFamily="18" charset="0"/>
                <a:ea typeface="Gulim" pitchFamily="34" charset="-127"/>
              </a:rPr>
              <a:t>Amicus curiae and Senior Advocate </a:t>
            </a:r>
            <a:r>
              <a:rPr lang="en-US" altLang="ko-KR" dirty="0" err="1">
                <a:latin typeface="Bookman Old Style" pitchFamily="18" charset="0"/>
                <a:ea typeface="Gulim" pitchFamily="34" charset="-127"/>
              </a:rPr>
              <a:t>Gopal</a:t>
            </a:r>
            <a:r>
              <a:rPr lang="en-US" altLang="ko-KR" dirty="0">
                <a:latin typeface="Bookman Old Style" pitchFamily="18" charset="0"/>
                <a:ea typeface="Gulim" pitchFamily="34" charset="-127"/>
              </a:rPr>
              <a:t> </a:t>
            </a:r>
            <a:r>
              <a:rPr lang="en-US" altLang="ko-KR" dirty="0" err="1">
                <a:latin typeface="Bookman Old Style" pitchFamily="18" charset="0"/>
                <a:ea typeface="Gulim" pitchFamily="34" charset="-127"/>
              </a:rPr>
              <a:t>Subramaniam</a:t>
            </a:r>
            <a:r>
              <a:rPr lang="en-US" altLang="ko-KR" dirty="0">
                <a:latin typeface="Bookman Old Style" pitchFamily="18" charset="0"/>
                <a:ea typeface="Gulim" pitchFamily="34" charset="-127"/>
              </a:rPr>
              <a:t>, assisting a bench of Justices A K </a:t>
            </a:r>
            <a:r>
              <a:rPr lang="en-US" altLang="ko-KR" dirty="0" err="1">
                <a:latin typeface="Bookman Old Style" pitchFamily="18" charset="0"/>
                <a:ea typeface="Gulim" pitchFamily="34" charset="-127"/>
              </a:rPr>
              <a:t>Ganguly</a:t>
            </a:r>
            <a:r>
              <a:rPr lang="en-US" altLang="ko-KR" dirty="0">
                <a:latin typeface="Bookman Old Style" pitchFamily="18" charset="0"/>
                <a:ea typeface="Gulim" pitchFamily="34" charset="-127"/>
              </a:rPr>
              <a:t> and T S Thakur in overall improvement of justice delivery system, had felt that heavy work load for a long period of time could cause psychological pressure on the judicial officers. </a:t>
            </a:r>
            <a:endParaRPr lang="en-US" dirty="0">
              <a:latin typeface="Bookman Old Style" pitchFamily="18" charset="0"/>
            </a:endParaRPr>
          </a:p>
        </p:txBody>
      </p:sp>
      <p:sp>
        <p:nvSpPr>
          <p:cNvPr id="14341" name="Text Box 5"/>
          <p:cNvSpPr txBox="1">
            <a:spLocks noChangeArrowheads="1"/>
          </p:cNvSpPr>
          <p:nvPr/>
        </p:nvSpPr>
        <p:spPr bwMode="auto">
          <a:xfrm>
            <a:off x="1428728" y="6000768"/>
            <a:ext cx="685804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900" dirty="0">
                <a:latin typeface="Verdana" pitchFamily="34" charset="0"/>
              </a:rPr>
              <a:t>*</a:t>
            </a:r>
            <a:r>
              <a:rPr lang="en-US" altLang="ko-KR" sz="1200" dirty="0">
                <a:latin typeface="Verdana" pitchFamily="34" charset="0"/>
                <a:ea typeface="Gulim" pitchFamily="34" charset="-127"/>
                <a:hlinkClick r:id="rId3"/>
              </a:rPr>
              <a:t>http://timesofindia.indiatimes.com//articleshow/11443666.cms?intenttarget=no</a:t>
            </a:r>
            <a:r>
              <a:rPr lang="en-US" altLang="ko-KR" sz="1200" dirty="0">
                <a:latin typeface="Verdana" pitchFamily="34" charset="0"/>
                <a:ea typeface="Gulim" pitchFamily="34" charset="-127"/>
              </a:rPr>
              <a:t> accessed on 15/01/2012</a:t>
            </a:r>
            <a:endParaRPr lang="en-US" sz="1200" dirty="0">
              <a:latin typeface="Verdana" pitchFamily="34" charset="0"/>
            </a:endParaRPr>
          </a:p>
        </p:txBody>
      </p:sp>
      <p:sp>
        <p:nvSpPr>
          <p:cNvPr id="14342" name="Text Box 6"/>
          <p:cNvSpPr txBox="1">
            <a:spLocks noChangeArrowheads="1"/>
          </p:cNvSpPr>
          <p:nvPr/>
        </p:nvSpPr>
        <p:spPr bwMode="auto">
          <a:xfrm>
            <a:off x="838200" y="730250"/>
            <a:ext cx="6629400"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300" b="1" dirty="0" err="1">
                <a:solidFill>
                  <a:srgbClr val="FF3300"/>
                </a:solidFill>
                <a:latin typeface="Bookman Old Style" pitchFamily="18" charset="0"/>
              </a:rPr>
              <a:t>Rs</a:t>
            </a:r>
            <a:r>
              <a:rPr lang="en-US" sz="2300" b="1" dirty="0">
                <a:solidFill>
                  <a:srgbClr val="FF3300"/>
                </a:solidFill>
                <a:latin typeface="Bookman Old Style" pitchFamily="18" charset="0"/>
              </a:rPr>
              <a:t>. 35 </a:t>
            </a:r>
            <a:r>
              <a:rPr lang="en-US" sz="2300" b="1" dirty="0" err="1">
                <a:solidFill>
                  <a:srgbClr val="FF3300"/>
                </a:solidFill>
                <a:latin typeface="Bookman Old Style" pitchFamily="18" charset="0"/>
              </a:rPr>
              <a:t>crore</a:t>
            </a:r>
            <a:r>
              <a:rPr lang="en-US" sz="2300" b="1" dirty="0">
                <a:solidFill>
                  <a:srgbClr val="FF3300"/>
                </a:solidFill>
                <a:latin typeface="Bookman Old Style" pitchFamily="18" charset="0"/>
              </a:rPr>
              <a:t> study to find effect of backlog on judges minds :-</a:t>
            </a:r>
            <a:r>
              <a:rPr lang="en-US" sz="2000" b="1" dirty="0">
                <a:latin typeface="Bookman Old Style" pitchFamily="18" charset="0"/>
              </a:rPr>
              <a:t> </a:t>
            </a:r>
          </a:p>
        </p:txBody>
      </p:sp>
      <p:pic>
        <p:nvPicPr>
          <p:cNvPr id="1434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2800" y="568569"/>
            <a:ext cx="1600200" cy="11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3200" y="6172200"/>
            <a:ext cx="2133600" cy="365125"/>
          </a:xfrm>
        </p:spPr>
        <p:txBody>
          <a:bodyPr/>
          <a:lstStyle/>
          <a:p>
            <a:fld id="{B6F15528-21DE-4FAA-801E-634DDDAF4B2B}" type="slidenum">
              <a:rPr lang="en-US" smtClean="0"/>
              <a:pPr/>
              <a:t>18</a:t>
            </a:fld>
            <a:endParaRPr lang="en-US"/>
          </a:p>
        </p:txBody>
      </p:sp>
      <p:sp>
        <p:nvSpPr>
          <p:cNvPr id="10" name="Rectangle 9"/>
          <p:cNvSpPr/>
          <p:nvPr/>
        </p:nvSpPr>
        <p:spPr>
          <a:xfrm>
            <a:off x="0" y="7937"/>
            <a:ext cx="9144000" cy="373063"/>
          </a:xfrm>
          <a:prstGeom prst="rect">
            <a:avLst/>
          </a:prstGeom>
          <a:blipFill>
            <a:blip r:embed="rId5"/>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Rectangle 10"/>
          <p:cNvSpPr/>
          <p:nvPr/>
        </p:nvSpPr>
        <p:spPr>
          <a:xfrm>
            <a:off x="0" y="6478010"/>
            <a:ext cx="9144000" cy="373063"/>
          </a:xfrm>
          <a:prstGeom prst="rect">
            <a:avLst/>
          </a:prstGeom>
          <a:blipFill>
            <a:blip r:embed="rId5"/>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2" name="Picture 2" descr="Image result for gnlu logo"/>
          <p:cNvPicPr>
            <a:picLocks noChangeAspect="1" noChangeArrowheads="1"/>
          </p:cNvPicPr>
          <p:nvPr/>
        </p:nvPicPr>
        <p:blipFill>
          <a:blip r:embed="rId6"/>
          <a:srcRect/>
          <a:stretch>
            <a:fillRect/>
          </a:stretch>
        </p:blipFill>
        <p:spPr bwMode="auto">
          <a:xfrm>
            <a:off x="8286744" y="5643578"/>
            <a:ext cx="857256" cy="814393"/>
          </a:xfrm>
          <a:prstGeom prst="rect">
            <a:avLst/>
          </a:prstGeom>
          <a:noFill/>
        </p:spPr>
      </p:pic>
      <p:sp>
        <p:nvSpPr>
          <p:cNvPr id="13" name="Rectangle 1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2456935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Rectangle 1"/>
          <p:cNvSpPr/>
          <p:nvPr/>
        </p:nvSpPr>
        <p:spPr>
          <a:xfrm>
            <a:off x="432646" y="2819400"/>
            <a:ext cx="8334141"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is responsible for delay in cases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Slide Number Placeholder 5"/>
          <p:cNvSpPr>
            <a:spLocks noGrp="1"/>
          </p:cNvSpPr>
          <p:nvPr>
            <p:ph type="sldNum" sz="quarter" idx="12"/>
          </p:nvPr>
        </p:nvSpPr>
        <p:spPr>
          <a:xfrm>
            <a:off x="6553200" y="6248400"/>
            <a:ext cx="2133600" cy="365125"/>
          </a:xfrm>
        </p:spPr>
        <p:txBody>
          <a:bodyPr/>
          <a:lstStyle/>
          <a:p>
            <a:fld id="{B6F15528-21DE-4FAA-801E-634DDDAF4B2B}" type="slidenum">
              <a:rPr lang="en-US" smtClean="0"/>
              <a:pPr/>
              <a:t>19</a:t>
            </a:fld>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8" name="Rectangle 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44528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Image result for presentation outline"/>
          <p:cNvPicPr>
            <a:picLocks noChangeAspect="1" noChangeArrowheads="1"/>
          </p:cNvPicPr>
          <p:nvPr/>
        </p:nvPicPr>
        <p:blipFill>
          <a:blip r:embed="rId2"/>
          <a:srcRect/>
          <a:stretch>
            <a:fillRect/>
          </a:stretch>
        </p:blipFill>
        <p:spPr bwMode="auto">
          <a:xfrm>
            <a:off x="6786578" y="509250"/>
            <a:ext cx="2143140" cy="2004575"/>
          </a:xfrm>
          <a:prstGeom prst="rect">
            <a:avLst/>
          </a:prstGeom>
          <a:noFill/>
        </p:spPr>
      </p:pic>
      <p:sp>
        <p:nvSpPr>
          <p:cNvPr id="4" name="Rectangle 3"/>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642910" y="1285860"/>
            <a:ext cx="6643734" cy="1384995"/>
          </a:xfrm>
          <a:prstGeom prst="rect">
            <a:avLst/>
          </a:prstGeom>
          <a:noFill/>
        </p:spPr>
        <p:txBody>
          <a:bodyPr wrap="square" rtlCol="0">
            <a:spAutoFit/>
          </a:bodyPr>
          <a:lstStyle/>
          <a:p>
            <a:pPr marL="514350" indent="-514350">
              <a:buAutoNum type="arabicPeriod"/>
            </a:pPr>
            <a:r>
              <a:rPr lang="en-US" sz="2800" b="1" dirty="0" smtClean="0">
                <a:latin typeface="Bookman Old Style" pitchFamily="18" charset="0"/>
              </a:rPr>
              <a:t>Introduction</a:t>
            </a:r>
          </a:p>
          <a:p>
            <a:pPr marL="514350" indent="-514350">
              <a:buAutoNum type="arabicPeriod"/>
            </a:pPr>
            <a:r>
              <a:rPr lang="en-US" sz="2800" b="1" dirty="0" smtClean="0">
                <a:latin typeface="Bookman Old Style" pitchFamily="18" charset="0"/>
              </a:rPr>
              <a:t>Court Management</a:t>
            </a:r>
          </a:p>
          <a:p>
            <a:pPr marL="514350" indent="-514350">
              <a:buAutoNum type="arabicPeriod"/>
            </a:pPr>
            <a:r>
              <a:rPr lang="en-US" sz="2800" b="1" dirty="0" smtClean="0">
                <a:latin typeface="Bookman Old Style" pitchFamily="18" charset="0"/>
              </a:rPr>
              <a:t>Indian Judiciary – Way Forward</a:t>
            </a:r>
            <a:endParaRPr lang="en-US" sz="2800" b="1" dirty="0">
              <a:latin typeface="Bookman Old Style" pitchFamily="18" charset="0"/>
            </a:endParaRPr>
          </a:p>
        </p:txBody>
      </p:sp>
      <p:sp>
        <p:nvSpPr>
          <p:cNvPr id="6" name="Rectangle 5"/>
          <p:cNvSpPr/>
          <p:nvPr/>
        </p:nvSpPr>
        <p:spPr>
          <a:xfrm>
            <a:off x="571472" y="642918"/>
            <a:ext cx="5195653" cy="584775"/>
          </a:xfrm>
          <a:prstGeom prst="rect">
            <a:avLst/>
          </a:prstGeom>
        </p:spPr>
        <p:txBody>
          <a:bodyPr wrap="none">
            <a:spAutoFit/>
          </a:bodyPr>
          <a:lstStyle/>
          <a:p>
            <a:r>
              <a:rPr lang="en-US" sz="3200" b="1" dirty="0" smtClean="0">
                <a:solidFill>
                  <a:srgbClr val="FF0000"/>
                </a:solidFill>
                <a:latin typeface="Bookman Old Style" pitchFamily="18" charset="0"/>
              </a:rPr>
              <a:t>Outline of Presentation</a:t>
            </a:r>
            <a:endParaRPr lang="en-US" sz="3200" b="1" dirty="0">
              <a:solidFill>
                <a:srgbClr val="FF0000"/>
              </a:solidFill>
              <a:latin typeface="Bookman Old Style" pitchFamily="18" charset="0"/>
            </a:endParaRPr>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2</a:t>
            </a:fld>
            <a:endParaRPr lang="en-US"/>
          </a:p>
        </p:txBody>
      </p:sp>
      <p:pic>
        <p:nvPicPr>
          <p:cNvPr id="9"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7169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665018"/>
            <a:ext cx="8001000" cy="1066800"/>
          </a:xfrm>
          <a:prstGeom prst="roundRect">
            <a:avLst/>
          </a:prstGeom>
          <a:effectLst>
            <a:glow rad="1016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smtClean="0"/>
              <a:t>Indian Judicial System</a:t>
            </a:r>
          </a:p>
          <a:p>
            <a:pPr algn="ctr"/>
            <a:r>
              <a:rPr lang="en-US" sz="3200" b="1" i="1" dirty="0" smtClean="0"/>
              <a:t>Pendency of Cases – Who is Responsible?</a:t>
            </a:r>
            <a:endParaRPr lang="en-US" sz="3200" b="1" i="1" dirty="0"/>
          </a:p>
        </p:txBody>
      </p:sp>
      <p:sp>
        <p:nvSpPr>
          <p:cNvPr id="3" name="Rounded Rectangle 2"/>
          <p:cNvSpPr/>
          <p:nvPr/>
        </p:nvSpPr>
        <p:spPr>
          <a:xfrm>
            <a:off x="762000" y="2341418"/>
            <a:ext cx="3352800" cy="1752600"/>
          </a:xfrm>
          <a:prstGeom prst="roundRect">
            <a:avLst/>
          </a:prstGeom>
          <a:effectLst>
            <a:glow rad="1016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 name="Rounded Rectangle 3"/>
          <p:cNvSpPr/>
          <p:nvPr/>
        </p:nvSpPr>
        <p:spPr>
          <a:xfrm>
            <a:off x="5334000" y="2341418"/>
            <a:ext cx="3124200" cy="1752600"/>
          </a:xfrm>
          <a:prstGeom prst="roundRect">
            <a:avLst/>
          </a:prstGeom>
          <a:effectLst>
            <a:glow rad="1016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5" name="Rounded Rectangle 4"/>
          <p:cNvSpPr/>
          <p:nvPr/>
        </p:nvSpPr>
        <p:spPr>
          <a:xfrm>
            <a:off x="762000" y="4398818"/>
            <a:ext cx="3352800" cy="1752600"/>
          </a:xfrm>
          <a:prstGeom prst="roundRect">
            <a:avLst/>
          </a:prstGeom>
          <a:effectLst>
            <a:glow rad="1016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Rounded Rectangle 5"/>
          <p:cNvSpPr/>
          <p:nvPr/>
        </p:nvSpPr>
        <p:spPr>
          <a:xfrm>
            <a:off x="5334000" y="4419600"/>
            <a:ext cx="3124200" cy="1752600"/>
          </a:xfrm>
          <a:prstGeom prst="roundRect">
            <a:avLst/>
          </a:prstGeom>
          <a:effectLst>
            <a:glow rad="1016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7" name="Rectangle 26"/>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8" name="Rectangle 27"/>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9269" y="2637434"/>
            <a:ext cx="1338262" cy="1160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6978" y="4612264"/>
            <a:ext cx="1310553" cy="1310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61813" y="4733816"/>
            <a:ext cx="2295362" cy="1067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descr="Image result for advocat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64516" y="2474769"/>
            <a:ext cx="1179284" cy="14858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4152900" y="5225976"/>
            <a:ext cx="11811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52900" y="3252353"/>
            <a:ext cx="11811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2"/>
            <a:endCxn id="5" idx="0"/>
          </p:cNvCxnSpPr>
          <p:nvPr/>
        </p:nvCxnSpPr>
        <p:spPr>
          <a:xfrm>
            <a:off x="2438400" y="4094018"/>
            <a:ext cx="0" cy="304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6100" y="4094018"/>
            <a:ext cx="0" cy="304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20</a:t>
            </a:fld>
            <a:endParaRPr lang="en-US"/>
          </a:p>
        </p:txBody>
      </p:sp>
      <p:sp>
        <p:nvSpPr>
          <p:cNvPr id="18" name="Rectangle 1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3096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TextBox 6"/>
          <p:cNvSpPr txBox="1"/>
          <p:nvPr/>
        </p:nvSpPr>
        <p:spPr>
          <a:xfrm>
            <a:off x="609600" y="2895600"/>
            <a:ext cx="7772400" cy="584775"/>
          </a:xfrm>
          <a:prstGeom prst="rect">
            <a:avLst/>
          </a:prstGeom>
          <a:noFill/>
        </p:spPr>
        <p:txBody>
          <a:bodyPr wrap="square" rtlCol="0">
            <a:spAutoFit/>
          </a:bodyPr>
          <a:lstStyle/>
          <a:p>
            <a:pPr algn="ctr"/>
            <a:r>
              <a:rPr lang="en-US" sz="3200" b="1" dirty="0" smtClean="0"/>
              <a:t>Reasons for Delay in Cases</a:t>
            </a:r>
            <a:endParaRPr lang="en-US" sz="3200" b="1" dirty="0"/>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21</a:t>
            </a:fld>
            <a:endParaRPr lang="en-US"/>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677903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TextBox 6"/>
          <p:cNvSpPr txBox="1"/>
          <p:nvPr/>
        </p:nvSpPr>
        <p:spPr>
          <a:xfrm>
            <a:off x="609600" y="838200"/>
            <a:ext cx="7772400" cy="5632311"/>
          </a:xfrm>
          <a:prstGeom prst="rect">
            <a:avLst/>
          </a:prstGeom>
          <a:noFill/>
        </p:spPr>
        <p:txBody>
          <a:bodyPr wrap="square" rtlCol="0">
            <a:spAutoFit/>
          </a:bodyPr>
          <a:lstStyle/>
          <a:p>
            <a:pPr algn="just"/>
            <a:r>
              <a:rPr lang="en-US" b="1" dirty="0" smtClean="0">
                <a:latin typeface="Bookman Old Style" pitchFamily="18" charset="0"/>
              </a:rPr>
              <a:t>Judges</a:t>
            </a:r>
          </a:p>
          <a:p>
            <a:pPr algn="just"/>
            <a:endParaRPr lang="en-US" b="1" dirty="0" smtClean="0">
              <a:latin typeface="Bookman Old Style" pitchFamily="18" charset="0"/>
            </a:endParaRPr>
          </a:p>
          <a:p>
            <a:pPr algn="just"/>
            <a:r>
              <a:rPr lang="en-US" dirty="0" smtClean="0">
                <a:latin typeface="Bookman Old Style" pitchFamily="18" charset="0"/>
              </a:rPr>
              <a:t>Less no of judges, Inefficient judges, low disposal rate</a:t>
            </a:r>
          </a:p>
          <a:p>
            <a:pPr algn="just"/>
            <a:endParaRPr lang="en-US" dirty="0">
              <a:latin typeface="Bookman Old Style" pitchFamily="18" charset="0"/>
            </a:endParaRPr>
          </a:p>
          <a:p>
            <a:pPr algn="just"/>
            <a:r>
              <a:rPr lang="en-US" b="1" dirty="0" smtClean="0">
                <a:latin typeface="Bookman Old Style" pitchFamily="18" charset="0"/>
              </a:rPr>
              <a:t>Advocates</a:t>
            </a:r>
          </a:p>
          <a:p>
            <a:pPr algn="just"/>
            <a:endParaRPr lang="en-US" b="1" dirty="0" smtClean="0">
              <a:latin typeface="Bookman Old Style" pitchFamily="18" charset="0"/>
            </a:endParaRPr>
          </a:p>
          <a:p>
            <a:pPr algn="just"/>
            <a:r>
              <a:rPr lang="en-US" dirty="0" smtClean="0">
                <a:latin typeface="Bookman Old Style" pitchFamily="18" charset="0"/>
              </a:rPr>
              <a:t>Decision Maker, Misleading courts, &amp; litigants, Public Prosecutor</a:t>
            </a:r>
          </a:p>
          <a:p>
            <a:pPr algn="just"/>
            <a:endParaRPr lang="en-US" dirty="0">
              <a:latin typeface="Bookman Old Style" pitchFamily="18" charset="0"/>
            </a:endParaRPr>
          </a:p>
          <a:p>
            <a:pPr algn="just"/>
            <a:r>
              <a:rPr lang="en-US" b="1" dirty="0" smtClean="0">
                <a:latin typeface="Bookman Old Style" pitchFamily="18" charset="0"/>
              </a:rPr>
              <a:t>Govt.</a:t>
            </a:r>
          </a:p>
          <a:p>
            <a:pPr algn="just"/>
            <a:endParaRPr lang="en-US" b="1" dirty="0" smtClean="0">
              <a:latin typeface="Bookman Old Style" pitchFamily="18" charset="0"/>
            </a:endParaRPr>
          </a:p>
          <a:p>
            <a:pPr algn="just"/>
            <a:r>
              <a:rPr lang="en-US" dirty="0" smtClean="0">
                <a:latin typeface="Bookman Old Style" pitchFamily="18" charset="0"/>
              </a:rPr>
              <a:t>No recruitment for judicial function, infrastructure, less funding, digitization, uniform policy for all courts, Poor police investigation, govt. as biggest litigant</a:t>
            </a:r>
          </a:p>
          <a:p>
            <a:pPr algn="just"/>
            <a:endParaRPr lang="en-US" dirty="0">
              <a:latin typeface="Bookman Old Style" pitchFamily="18" charset="0"/>
            </a:endParaRPr>
          </a:p>
          <a:p>
            <a:pPr algn="just"/>
            <a:r>
              <a:rPr lang="en-US" b="1" dirty="0" smtClean="0">
                <a:latin typeface="Bookman Old Style" pitchFamily="18" charset="0"/>
              </a:rPr>
              <a:t>Litigants</a:t>
            </a:r>
          </a:p>
          <a:p>
            <a:pPr algn="just"/>
            <a:endParaRPr lang="en-US" b="1" dirty="0" smtClean="0">
              <a:latin typeface="Bookman Old Style" pitchFamily="18" charset="0"/>
            </a:endParaRPr>
          </a:p>
          <a:p>
            <a:pPr algn="just"/>
            <a:r>
              <a:rPr lang="en-US" dirty="0" smtClean="0">
                <a:latin typeface="Bookman Old Style" pitchFamily="18" charset="0"/>
              </a:rPr>
              <a:t>Filing unnecessary cases, delaying cases. Not interested in ADR,</a:t>
            </a:r>
          </a:p>
          <a:p>
            <a:pPr algn="just"/>
            <a:endParaRPr lang="en-US" dirty="0">
              <a:latin typeface="Bookman Old Style" pitchFamily="18" charset="0"/>
            </a:endParaRPr>
          </a:p>
          <a:p>
            <a:pPr algn="just"/>
            <a:r>
              <a:rPr lang="en-US" b="1" dirty="0" smtClean="0">
                <a:solidFill>
                  <a:schemeClr val="accent6"/>
                </a:solidFill>
                <a:latin typeface="Bookman Old Style" pitchFamily="18" charset="0"/>
              </a:rPr>
              <a:t>Absence of Proper </a:t>
            </a:r>
            <a:r>
              <a:rPr lang="en-US" b="1" dirty="0">
                <a:solidFill>
                  <a:schemeClr val="accent6"/>
                </a:solidFill>
                <a:latin typeface="Bookman Old Style" pitchFamily="18" charset="0"/>
              </a:rPr>
              <a:t>Court Management</a:t>
            </a:r>
          </a:p>
          <a:p>
            <a:pPr algn="just"/>
            <a:endParaRPr lang="en-US" dirty="0">
              <a:latin typeface="Bookman Old Style" pitchFamily="18" charset="0"/>
            </a:endParaRPr>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22</a:t>
            </a:fld>
            <a:endParaRPr lang="en-US"/>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5225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1000"/>
                                        <p:tgtEl>
                                          <p:spTgt spid="7">
                                            <p:txEl>
                                              <p:pRg st="10" end="10"/>
                                            </p:txEl>
                                          </p:spTgt>
                                        </p:tgtEl>
                                      </p:cBhvr>
                                    </p:animEffect>
                                    <p:anim calcmode="lin" valueType="num">
                                      <p:cBhvr>
                                        <p:cTn id="4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Effect transition="in" filter="fade">
                                      <p:cBhvr>
                                        <p:cTn id="49" dur="1000"/>
                                        <p:tgtEl>
                                          <p:spTgt spid="7">
                                            <p:txEl>
                                              <p:pRg st="12" end="12"/>
                                            </p:txEl>
                                          </p:spTgt>
                                        </p:tgtEl>
                                      </p:cBhvr>
                                    </p:animEffect>
                                    <p:anim calcmode="lin" valueType="num">
                                      <p:cBhvr>
                                        <p:cTn id="50"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4" end="14"/>
                                            </p:txEl>
                                          </p:spTgt>
                                        </p:tgtEl>
                                        <p:attrNameLst>
                                          <p:attrName>style.visibility</p:attrName>
                                        </p:attrNameLst>
                                      </p:cBhvr>
                                      <p:to>
                                        <p:strVal val="visible"/>
                                      </p:to>
                                    </p:set>
                                    <p:animEffect transition="in" filter="fade">
                                      <p:cBhvr>
                                        <p:cTn id="56" dur="1000"/>
                                        <p:tgtEl>
                                          <p:spTgt spid="7">
                                            <p:txEl>
                                              <p:pRg st="14" end="14"/>
                                            </p:txEl>
                                          </p:spTgt>
                                        </p:tgtEl>
                                      </p:cBhvr>
                                    </p:animEffect>
                                    <p:anim calcmode="lin" valueType="num">
                                      <p:cBhvr>
                                        <p:cTn id="57"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6" end="16"/>
                                            </p:txEl>
                                          </p:spTgt>
                                        </p:tgtEl>
                                        <p:attrNameLst>
                                          <p:attrName>style.visibility</p:attrName>
                                        </p:attrNameLst>
                                      </p:cBhvr>
                                      <p:to>
                                        <p:strVal val="visible"/>
                                      </p:to>
                                    </p:set>
                                    <p:animEffect transition="in" filter="fade">
                                      <p:cBhvr>
                                        <p:cTn id="63" dur="1000"/>
                                        <p:tgtEl>
                                          <p:spTgt spid="7">
                                            <p:txEl>
                                              <p:pRg st="16" end="16"/>
                                            </p:txEl>
                                          </p:spTgt>
                                        </p:tgtEl>
                                      </p:cBhvr>
                                    </p:animEffect>
                                    <p:anim calcmode="lin" valueType="num">
                                      <p:cBhvr>
                                        <p:cTn id="64" dur="1000" fill="hold"/>
                                        <p:tgtEl>
                                          <p:spTgt spid="7">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TextBox 6"/>
          <p:cNvSpPr txBox="1"/>
          <p:nvPr/>
        </p:nvSpPr>
        <p:spPr>
          <a:xfrm>
            <a:off x="685800" y="2819400"/>
            <a:ext cx="7772400" cy="584775"/>
          </a:xfrm>
          <a:prstGeom prst="rect">
            <a:avLst/>
          </a:prstGeom>
          <a:noFill/>
        </p:spPr>
        <p:txBody>
          <a:bodyPr wrap="square" rtlCol="0">
            <a:spAutoFit/>
          </a:bodyPr>
          <a:lstStyle/>
          <a:p>
            <a:pPr algn="ctr"/>
            <a:r>
              <a:rPr lang="en-US" sz="3200" b="1" dirty="0" smtClean="0"/>
              <a:t>Solution for Speedy Disposal</a:t>
            </a:r>
            <a:endParaRPr lang="en-US" sz="3200" b="1" dirty="0"/>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23</a:t>
            </a:fld>
            <a:endParaRPr lang="en-US"/>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671669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TextBox 6"/>
          <p:cNvSpPr txBox="1"/>
          <p:nvPr/>
        </p:nvSpPr>
        <p:spPr>
          <a:xfrm>
            <a:off x="609600" y="762000"/>
            <a:ext cx="7772400" cy="5909310"/>
          </a:xfrm>
          <a:prstGeom prst="rect">
            <a:avLst/>
          </a:prstGeom>
          <a:noFill/>
        </p:spPr>
        <p:txBody>
          <a:bodyPr wrap="square" rtlCol="0">
            <a:spAutoFit/>
          </a:bodyPr>
          <a:lstStyle/>
          <a:p>
            <a:pPr algn="just"/>
            <a:r>
              <a:rPr lang="en-US" b="1" dirty="0" smtClean="0">
                <a:latin typeface="Bookman Old Style" pitchFamily="18" charset="0"/>
              </a:rPr>
              <a:t>Judges</a:t>
            </a:r>
          </a:p>
          <a:p>
            <a:pPr algn="just"/>
            <a:endParaRPr lang="en-US" b="1" dirty="0" smtClean="0">
              <a:latin typeface="Bookman Old Style" pitchFamily="18" charset="0"/>
            </a:endParaRPr>
          </a:p>
          <a:p>
            <a:pPr algn="just"/>
            <a:r>
              <a:rPr lang="en-US" dirty="0" smtClean="0">
                <a:latin typeface="Bookman Old Style" pitchFamily="18" charset="0"/>
              </a:rPr>
              <a:t>Filling up the vacancies, proper training</a:t>
            </a:r>
          </a:p>
          <a:p>
            <a:pPr algn="just"/>
            <a:endParaRPr lang="en-US" dirty="0">
              <a:latin typeface="Bookman Old Style" pitchFamily="18" charset="0"/>
            </a:endParaRPr>
          </a:p>
          <a:p>
            <a:pPr algn="just"/>
            <a:r>
              <a:rPr lang="en-US" b="1" dirty="0" smtClean="0">
                <a:latin typeface="Bookman Old Style" pitchFamily="18" charset="0"/>
              </a:rPr>
              <a:t>Advocates</a:t>
            </a:r>
          </a:p>
          <a:p>
            <a:pPr algn="just"/>
            <a:endParaRPr lang="en-US" b="1" dirty="0" smtClean="0">
              <a:latin typeface="Bookman Old Style" pitchFamily="18" charset="0"/>
            </a:endParaRPr>
          </a:p>
          <a:p>
            <a:pPr algn="just"/>
            <a:r>
              <a:rPr lang="en-US" dirty="0" smtClean="0">
                <a:latin typeface="Bookman Old Style" pitchFamily="18" charset="0"/>
              </a:rPr>
              <a:t>Guiding/Educating the litigants rather than decision maker, Professional ethics in profession</a:t>
            </a:r>
          </a:p>
          <a:p>
            <a:pPr algn="just"/>
            <a:endParaRPr lang="en-US" dirty="0">
              <a:latin typeface="Bookman Old Style" pitchFamily="18" charset="0"/>
            </a:endParaRPr>
          </a:p>
          <a:p>
            <a:pPr algn="just"/>
            <a:r>
              <a:rPr lang="en-US" b="1" dirty="0" smtClean="0">
                <a:latin typeface="Bookman Old Style" pitchFamily="18" charset="0"/>
              </a:rPr>
              <a:t>Govt.</a:t>
            </a:r>
          </a:p>
          <a:p>
            <a:pPr algn="just"/>
            <a:endParaRPr lang="en-US" b="1" dirty="0" smtClean="0">
              <a:latin typeface="Bookman Old Style" pitchFamily="18" charset="0"/>
            </a:endParaRPr>
          </a:p>
          <a:p>
            <a:pPr algn="just"/>
            <a:r>
              <a:rPr lang="en-US" dirty="0" smtClean="0">
                <a:latin typeface="Bookman Old Style" pitchFamily="18" charset="0"/>
              </a:rPr>
              <a:t>Appointment of more judges, staff, more funding for judicial functions, digitization, training police department, avoid litigation</a:t>
            </a:r>
          </a:p>
          <a:p>
            <a:pPr algn="just"/>
            <a:endParaRPr lang="en-US" dirty="0">
              <a:latin typeface="Bookman Old Style" pitchFamily="18" charset="0"/>
            </a:endParaRPr>
          </a:p>
          <a:p>
            <a:pPr algn="just"/>
            <a:r>
              <a:rPr lang="en-US" b="1" dirty="0" smtClean="0">
                <a:latin typeface="Bookman Old Style" pitchFamily="18" charset="0"/>
              </a:rPr>
              <a:t>Litigants</a:t>
            </a:r>
          </a:p>
          <a:p>
            <a:pPr algn="just"/>
            <a:endParaRPr lang="en-US" b="1" dirty="0" smtClean="0">
              <a:latin typeface="Bookman Old Style" pitchFamily="18" charset="0"/>
            </a:endParaRPr>
          </a:p>
          <a:p>
            <a:pPr algn="just"/>
            <a:r>
              <a:rPr lang="en-US" dirty="0" smtClean="0">
                <a:latin typeface="Bookman Old Style" pitchFamily="18" charset="0"/>
              </a:rPr>
              <a:t>Cooperation in disposal of cases, avoid unnecessary litigations. Go for ADR, out of court settlement</a:t>
            </a:r>
          </a:p>
          <a:p>
            <a:pPr algn="just"/>
            <a:endParaRPr lang="en-US" dirty="0">
              <a:latin typeface="Bookman Old Style" pitchFamily="18" charset="0"/>
            </a:endParaRPr>
          </a:p>
          <a:p>
            <a:pPr algn="just"/>
            <a:r>
              <a:rPr lang="en-US" b="1" dirty="0" smtClean="0">
                <a:solidFill>
                  <a:schemeClr val="accent6"/>
                </a:solidFill>
                <a:latin typeface="Bookman Old Style" pitchFamily="18" charset="0"/>
              </a:rPr>
              <a:t>Proper Court Management</a:t>
            </a:r>
          </a:p>
          <a:p>
            <a:pPr algn="just"/>
            <a:endParaRPr lang="en-US" dirty="0">
              <a:latin typeface="Bookman Old Style" pitchFamily="18" charset="0"/>
            </a:endParaRPr>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24</a:t>
            </a:fld>
            <a:endParaRPr lang="en-US" dirty="0"/>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65864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1000"/>
                                        <p:tgtEl>
                                          <p:spTgt spid="7">
                                            <p:txEl>
                                              <p:pRg st="10" end="10"/>
                                            </p:txEl>
                                          </p:spTgt>
                                        </p:tgtEl>
                                      </p:cBhvr>
                                    </p:animEffect>
                                    <p:anim calcmode="lin" valueType="num">
                                      <p:cBhvr>
                                        <p:cTn id="4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Effect transition="in" filter="fade">
                                      <p:cBhvr>
                                        <p:cTn id="49" dur="1000"/>
                                        <p:tgtEl>
                                          <p:spTgt spid="7">
                                            <p:txEl>
                                              <p:pRg st="12" end="12"/>
                                            </p:txEl>
                                          </p:spTgt>
                                        </p:tgtEl>
                                      </p:cBhvr>
                                    </p:animEffect>
                                    <p:anim calcmode="lin" valueType="num">
                                      <p:cBhvr>
                                        <p:cTn id="50"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4" end="14"/>
                                            </p:txEl>
                                          </p:spTgt>
                                        </p:tgtEl>
                                        <p:attrNameLst>
                                          <p:attrName>style.visibility</p:attrName>
                                        </p:attrNameLst>
                                      </p:cBhvr>
                                      <p:to>
                                        <p:strVal val="visible"/>
                                      </p:to>
                                    </p:set>
                                    <p:animEffect transition="in" filter="fade">
                                      <p:cBhvr>
                                        <p:cTn id="56" dur="1000"/>
                                        <p:tgtEl>
                                          <p:spTgt spid="7">
                                            <p:txEl>
                                              <p:pRg st="14" end="14"/>
                                            </p:txEl>
                                          </p:spTgt>
                                        </p:tgtEl>
                                      </p:cBhvr>
                                    </p:animEffect>
                                    <p:anim calcmode="lin" valueType="num">
                                      <p:cBhvr>
                                        <p:cTn id="57"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6" end="16"/>
                                            </p:txEl>
                                          </p:spTgt>
                                        </p:tgtEl>
                                        <p:attrNameLst>
                                          <p:attrName>style.visibility</p:attrName>
                                        </p:attrNameLst>
                                      </p:cBhvr>
                                      <p:to>
                                        <p:strVal val="visible"/>
                                      </p:to>
                                    </p:set>
                                    <p:animEffect transition="in" filter="fade">
                                      <p:cBhvr>
                                        <p:cTn id="63" dur="1000"/>
                                        <p:tgtEl>
                                          <p:spTgt spid="7">
                                            <p:txEl>
                                              <p:pRg st="16" end="16"/>
                                            </p:txEl>
                                          </p:spTgt>
                                        </p:tgtEl>
                                      </p:cBhvr>
                                    </p:animEffect>
                                    <p:anim calcmode="lin" valueType="num">
                                      <p:cBhvr>
                                        <p:cTn id="64" dur="1000" fill="hold"/>
                                        <p:tgtEl>
                                          <p:spTgt spid="7">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Image result for presentation outline"/>
          <p:cNvPicPr>
            <a:picLocks noChangeAspect="1" noChangeArrowheads="1"/>
          </p:cNvPicPr>
          <p:nvPr/>
        </p:nvPicPr>
        <p:blipFill>
          <a:blip r:embed="rId2"/>
          <a:srcRect/>
          <a:stretch>
            <a:fillRect/>
          </a:stretch>
        </p:blipFill>
        <p:spPr bwMode="auto">
          <a:xfrm>
            <a:off x="6786578" y="509250"/>
            <a:ext cx="2143140" cy="2004575"/>
          </a:xfrm>
          <a:prstGeom prst="rect">
            <a:avLst/>
          </a:prstGeom>
          <a:noFill/>
        </p:spPr>
      </p:pic>
      <p:sp>
        <p:nvSpPr>
          <p:cNvPr id="4" name="Rectangle 3"/>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642910" y="1285860"/>
            <a:ext cx="6643734" cy="1384995"/>
          </a:xfrm>
          <a:prstGeom prst="rect">
            <a:avLst/>
          </a:prstGeom>
          <a:noFill/>
        </p:spPr>
        <p:txBody>
          <a:bodyPr wrap="square" rtlCol="0">
            <a:spAutoFit/>
          </a:bodyPr>
          <a:lstStyle/>
          <a:p>
            <a:pPr marL="514350" indent="-514350">
              <a:buAutoNum type="arabicPeriod"/>
            </a:pPr>
            <a:r>
              <a:rPr lang="en-US" sz="2800" b="1" dirty="0" smtClean="0">
                <a:solidFill>
                  <a:schemeClr val="bg1">
                    <a:lumMod val="85000"/>
                  </a:schemeClr>
                </a:solidFill>
                <a:latin typeface="Bookman Old Style" pitchFamily="18" charset="0"/>
              </a:rPr>
              <a:t>Introduction</a:t>
            </a:r>
          </a:p>
          <a:p>
            <a:pPr marL="514350" indent="-514350">
              <a:buAutoNum type="arabicPeriod"/>
            </a:pPr>
            <a:r>
              <a:rPr lang="en-US" sz="2800" b="1" dirty="0" smtClean="0">
                <a:latin typeface="Bookman Old Style" pitchFamily="18" charset="0"/>
              </a:rPr>
              <a:t>Court Management</a:t>
            </a:r>
          </a:p>
          <a:p>
            <a:pPr marL="514350" indent="-514350">
              <a:buAutoNum type="arabicPeriod"/>
            </a:pPr>
            <a:r>
              <a:rPr lang="en-US" sz="2800" b="1" dirty="0" smtClean="0">
                <a:solidFill>
                  <a:schemeClr val="bg1">
                    <a:lumMod val="85000"/>
                  </a:schemeClr>
                </a:solidFill>
                <a:latin typeface="Bookman Old Style" pitchFamily="18" charset="0"/>
              </a:rPr>
              <a:t>Indian Judiciary – Way Forward</a:t>
            </a:r>
            <a:endParaRPr lang="en-US" sz="2800" b="1" dirty="0">
              <a:solidFill>
                <a:schemeClr val="bg1">
                  <a:lumMod val="85000"/>
                </a:schemeClr>
              </a:solidFill>
              <a:latin typeface="Bookman Old Style" pitchFamily="18" charset="0"/>
            </a:endParaRPr>
          </a:p>
        </p:txBody>
      </p:sp>
      <p:sp>
        <p:nvSpPr>
          <p:cNvPr id="6" name="Rectangle 5"/>
          <p:cNvSpPr/>
          <p:nvPr/>
        </p:nvSpPr>
        <p:spPr>
          <a:xfrm>
            <a:off x="571472" y="642918"/>
            <a:ext cx="5195653" cy="584775"/>
          </a:xfrm>
          <a:prstGeom prst="rect">
            <a:avLst/>
          </a:prstGeom>
        </p:spPr>
        <p:txBody>
          <a:bodyPr wrap="none">
            <a:spAutoFit/>
          </a:bodyPr>
          <a:lstStyle/>
          <a:p>
            <a:r>
              <a:rPr lang="en-US" sz="3200" b="1" dirty="0" smtClean="0">
                <a:solidFill>
                  <a:srgbClr val="FF0000"/>
                </a:solidFill>
                <a:latin typeface="Bookman Old Style" pitchFamily="18" charset="0"/>
              </a:rPr>
              <a:t>Outline of Presentation</a:t>
            </a:r>
            <a:endParaRPr lang="en-US" sz="3200" b="1" dirty="0">
              <a:solidFill>
                <a:srgbClr val="FF0000"/>
              </a:solidFill>
              <a:latin typeface="Bookman Old Style" pitchFamily="18" charset="0"/>
            </a:endParaRPr>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25</a:t>
            </a:fld>
            <a:endParaRPr lang="en-US"/>
          </a:p>
        </p:txBody>
      </p:sp>
      <p:pic>
        <p:nvPicPr>
          <p:cNvPr id="9"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7169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785786" y="2143116"/>
            <a:ext cx="754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National Association for Court Management</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(NACM)</a:t>
            </a:r>
          </a:p>
          <a:p>
            <a:pPr algn="ctr" eaLnBrk="1" hangingPunct="1">
              <a:lnSpc>
                <a:spcPct val="115000"/>
              </a:lnSpc>
              <a:spcAft>
                <a:spcPts val="1000"/>
              </a:spcAft>
            </a:pPr>
            <a:r>
              <a:rPr lang="en-IN" sz="2000" b="1" dirty="0" smtClean="0">
                <a:latin typeface="Bookman Old Style" pitchFamily="18" charset="0"/>
              </a:rPr>
              <a:t>National Association for Court Management</a:t>
            </a:r>
            <a:br>
              <a:rPr lang="en-IN" sz="2000" b="1" dirty="0" smtClean="0">
                <a:latin typeface="Bookman Old Style" pitchFamily="18" charset="0"/>
              </a:rPr>
            </a:br>
            <a:r>
              <a:rPr lang="en-IN" sz="2000" b="1" dirty="0" smtClean="0">
                <a:latin typeface="Bookman Old Style" pitchFamily="18" charset="0"/>
              </a:rPr>
              <a:t>c/o Association Management</a:t>
            </a:r>
            <a:r>
              <a:rPr lang="en-IN" sz="2000" dirty="0" smtClean="0">
                <a:latin typeface="Bookman Old Style" pitchFamily="18" charset="0"/>
              </a:rPr>
              <a:t/>
            </a:r>
            <a:br>
              <a:rPr lang="en-IN" sz="2000" dirty="0" smtClean="0">
                <a:latin typeface="Bookman Old Style" pitchFamily="18" charset="0"/>
              </a:rPr>
            </a:br>
            <a:r>
              <a:rPr lang="en-IN" sz="2000" dirty="0" smtClean="0">
                <a:latin typeface="Bookman Old Style" pitchFamily="18" charset="0"/>
              </a:rPr>
              <a:t/>
            </a:r>
            <a:br>
              <a:rPr lang="en-IN" sz="2000" dirty="0" smtClean="0">
                <a:latin typeface="Bookman Old Style" pitchFamily="18" charset="0"/>
              </a:rPr>
            </a:br>
            <a:r>
              <a:rPr lang="en-IN" sz="2000" dirty="0" smtClean="0">
                <a:latin typeface="Bookman Old Style" pitchFamily="18" charset="0"/>
              </a:rPr>
              <a:t>National </a:t>
            </a:r>
            <a:r>
              <a:rPr lang="en-IN" sz="2000" dirty="0" err="1" smtClean="0">
                <a:latin typeface="Bookman Old Style" pitchFamily="18" charset="0"/>
              </a:rPr>
              <a:t>Center</a:t>
            </a:r>
            <a:r>
              <a:rPr lang="en-IN" sz="2000" dirty="0" smtClean="0">
                <a:latin typeface="Bookman Old Style" pitchFamily="18" charset="0"/>
              </a:rPr>
              <a:t> for State Courts</a:t>
            </a:r>
            <a:br>
              <a:rPr lang="en-IN" sz="2000" dirty="0" smtClean="0">
                <a:latin typeface="Bookman Old Style" pitchFamily="18" charset="0"/>
              </a:rPr>
            </a:br>
            <a:r>
              <a:rPr lang="en-IN" sz="2000" dirty="0" smtClean="0">
                <a:latin typeface="Bookman Old Style" pitchFamily="18" charset="0"/>
              </a:rPr>
              <a:t>300 Newport Avenue</a:t>
            </a:r>
            <a:br>
              <a:rPr lang="en-IN" sz="2000" dirty="0" smtClean="0">
                <a:latin typeface="Bookman Old Style" pitchFamily="18" charset="0"/>
              </a:rPr>
            </a:br>
            <a:r>
              <a:rPr lang="en-IN" sz="2000" dirty="0" smtClean="0">
                <a:latin typeface="Bookman Old Style" pitchFamily="18" charset="0"/>
              </a:rPr>
              <a:t>Williamsburg, VA 23185-4147, USA</a:t>
            </a:r>
            <a:endParaRPr lang="en-US" sz="2000" b="1" dirty="0" smtClean="0">
              <a:latin typeface="Bookman Old Style" pitchFamily="18" charset="0"/>
              <a:ea typeface="Verdana" pitchFamily="34" charset="0"/>
              <a:cs typeface="Verdana" pitchFamily="34" charset="0"/>
            </a:endParaRPr>
          </a:p>
          <a:p>
            <a:pPr algn="ctr" eaLnBrk="1" hangingPunct="1">
              <a:lnSpc>
                <a:spcPct val="115000"/>
              </a:lnSpc>
              <a:spcAft>
                <a:spcPts val="1000"/>
              </a:spcAft>
            </a:pPr>
            <a:endParaRPr lang="en-US" sz="2400" b="1" dirty="0">
              <a:latin typeface="Bookman Old Style" pitchFamily="18" charset="0"/>
              <a:ea typeface="Verdana" pitchFamily="34" charset="0"/>
              <a:cs typeface="Verdana" pitchFamily="34" charset="0"/>
            </a:endParaRPr>
          </a:p>
        </p:txBody>
      </p:sp>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26</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8" name="Rectangle 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836172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172200"/>
            <a:ext cx="2133600" cy="365125"/>
          </a:xfrm>
        </p:spPr>
        <p:txBody>
          <a:bodyPr/>
          <a:lstStyle/>
          <a:p>
            <a:fld id="{B6F15528-21DE-4FAA-801E-634DDDAF4B2B}" type="slidenum">
              <a:rPr lang="en-US" smtClean="0"/>
              <a:pPr/>
              <a:t>27</a:t>
            </a:fld>
            <a:endParaRPr lang="en-US"/>
          </a:p>
        </p:txBody>
      </p:sp>
      <p:sp>
        <p:nvSpPr>
          <p:cNvPr id="3" name="TextBox 2"/>
          <p:cNvSpPr txBox="1"/>
          <p:nvPr/>
        </p:nvSpPr>
        <p:spPr>
          <a:xfrm>
            <a:off x="762000" y="1219200"/>
            <a:ext cx="7467600" cy="3477875"/>
          </a:xfrm>
          <a:prstGeom prst="rect">
            <a:avLst/>
          </a:prstGeom>
          <a:noFill/>
        </p:spPr>
        <p:txBody>
          <a:bodyPr wrap="square" rtlCol="0">
            <a:spAutoFit/>
          </a:bodyPr>
          <a:lstStyle/>
          <a:p>
            <a:pPr algn="just">
              <a:buFont typeface="Wingdings" pitchFamily="2" charset="2"/>
              <a:buChar char="v"/>
            </a:pPr>
            <a:r>
              <a:rPr lang="en-IN" sz="2200" dirty="0" smtClean="0"/>
              <a:t>The </a:t>
            </a:r>
            <a:r>
              <a:rPr lang="en-IN" sz="2200" b="1" dirty="0" smtClean="0"/>
              <a:t>National Association for Court Management</a:t>
            </a:r>
            <a:r>
              <a:rPr lang="en-IN" sz="2200" dirty="0" smtClean="0"/>
              <a:t> (NACM) is a non-profit organization in the United States that promotes professional management education for court administrators and judges.</a:t>
            </a:r>
          </a:p>
          <a:p>
            <a:pPr algn="just">
              <a:buFont typeface="Wingdings" pitchFamily="2" charset="2"/>
              <a:buChar char="v"/>
            </a:pPr>
            <a:endParaRPr lang="en-IN" sz="2200" dirty="0" smtClean="0"/>
          </a:p>
          <a:p>
            <a:pPr algn="just">
              <a:buFont typeface="Wingdings" pitchFamily="2" charset="2"/>
              <a:buChar char="v"/>
            </a:pPr>
            <a:r>
              <a:rPr lang="en-IN" sz="2200" dirty="0" smtClean="0"/>
              <a:t>Founded in 1985</a:t>
            </a:r>
          </a:p>
          <a:p>
            <a:pPr algn="just"/>
            <a:endParaRPr lang="en-IN" sz="2200" dirty="0" smtClean="0"/>
          </a:p>
          <a:p>
            <a:pPr algn="just"/>
            <a:endParaRPr lang="en-IN" sz="2200" dirty="0" smtClean="0"/>
          </a:p>
          <a:p>
            <a:pPr algn="just"/>
            <a:endParaRPr lang="en-IN" sz="2200" dirty="0" smtClean="0">
              <a:latin typeface="Bookman Old Style" pitchFamily="18" charset="0"/>
            </a:endParaRPr>
          </a:p>
          <a:p>
            <a:pPr algn="just"/>
            <a:endParaRPr lang="en-US" sz="2200" dirty="0">
              <a:latin typeface="Bookman Old Style" pitchFamily="18" charset="0"/>
            </a:endParaRPr>
          </a:p>
        </p:txBody>
      </p:sp>
      <p:sp>
        <p:nvSpPr>
          <p:cNvPr id="9" name="TextBox 8"/>
          <p:cNvSpPr txBox="1"/>
          <p:nvPr/>
        </p:nvSpPr>
        <p:spPr>
          <a:xfrm>
            <a:off x="762000" y="533400"/>
            <a:ext cx="7983682" cy="523220"/>
          </a:xfrm>
          <a:prstGeom prst="rect">
            <a:avLst/>
          </a:prstGeom>
          <a:noFill/>
        </p:spPr>
        <p:txBody>
          <a:bodyPr wrap="square" rtlCol="0">
            <a:spAutoFit/>
          </a:bodyPr>
          <a:lstStyle/>
          <a:p>
            <a:r>
              <a:rPr lang="en-US" sz="2800" b="1" dirty="0" smtClean="0">
                <a:solidFill>
                  <a:srgbClr val="FF0000"/>
                </a:solidFill>
              </a:rPr>
              <a:t>Scheme</a:t>
            </a:r>
            <a:endParaRPr lang="en-US" sz="2000" b="1" dirty="0">
              <a:solidFill>
                <a:srgbClr val="FF0000"/>
              </a:solidFill>
            </a:endParaRPr>
          </a:p>
        </p:txBody>
      </p:sp>
      <p:sp>
        <p:nvSpPr>
          <p:cNvPr id="12" name="Rectangle 11"/>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pic>
        <p:nvPicPr>
          <p:cNvPr id="46082" name="Picture 2" descr="Image result for national association for court management"/>
          <p:cNvPicPr>
            <a:picLocks noChangeAspect="1" noChangeArrowheads="1"/>
          </p:cNvPicPr>
          <p:nvPr/>
        </p:nvPicPr>
        <p:blipFill>
          <a:blip r:embed="rId4"/>
          <a:srcRect/>
          <a:stretch>
            <a:fillRect/>
          </a:stretch>
        </p:blipFill>
        <p:spPr bwMode="auto">
          <a:xfrm>
            <a:off x="1142976" y="3857628"/>
            <a:ext cx="6772275" cy="609600"/>
          </a:xfrm>
          <a:prstGeom prst="rect">
            <a:avLst/>
          </a:prstGeom>
          <a:noFill/>
        </p:spPr>
      </p:pic>
      <p:sp>
        <p:nvSpPr>
          <p:cNvPr id="14" name="Rectangle 13"/>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34345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172200"/>
            <a:ext cx="2133600" cy="365125"/>
          </a:xfrm>
        </p:spPr>
        <p:txBody>
          <a:bodyPr/>
          <a:lstStyle/>
          <a:p>
            <a:fld id="{B6F15528-21DE-4FAA-801E-634DDDAF4B2B}" type="slidenum">
              <a:rPr lang="en-US" smtClean="0"/>
              <a:pPr/>
              <a:t>28</a:t>
            </a:fld>
            <a:endParaRPr lang="en-US"/>
          </a:p>
        </p:txBody>
      </p:sp>
      <p:sp>
        <p:nvSpPr>
          <p:cNvPr id="9" name="TextBox 8"/>
          <p:cNvSpPr txBox="1"/>
          <p:nvPr/>
        </p:nvSpPr>
        <p:spPr>
          <a:xfrm>
            <a:off x="571472" y="571480"/>
            <a:ext cx="7983682" cy="523220"/>
          </a:xfrm>
          <a:prstGeom prst="rect">
            <a:avLst/>
          </a:prstGeom>
          <a:noFill/>
        </p:spPr>
        <p:txBody>
          <a:bodyPr wrap="square" rtlCol="0">
            <a:spAutoFit/>
          </a:bodyPr>
          <a:lstStyle/>
          <a:p>
            <a:r>
              <a:rPr lang="en-US" sz="2800" b="1" dirty="0" smtClean="0">
                <a:solidFill>
                  <a:srgbClr val="FF0000"/>
                </a:solidFill>
              </a:rPr>
              <a:t>Objective of NACM</a:t>
            </a:r>
            <a:endParaRPr lang="en-US" sz="2000" b="1" dirty="0">
              <a:solidFill>
                <a:srgbClr val="FF0000"/>
              </a:solidFill>
            </a:endParaRPr>
          </a:p>
        </p:txBody>
      </p:sp>
      <p:sp>
        <p:nvSpPr>
          <p:cNvPr id="12" name="Rectangle 11"/>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642910" y="1214422"/>
            <a:ext cx="7786742" cy="4785926"/>
          </a:xfrm>
          <a:prstGeom prst="rect">
            <a:avLst/>
          </a:prstGeom>
        </p:spPr>
        <p:txBody>
          <a:bodyPr wrap="square">
            <a:spAutoFit/>
          </a:bodyPr>
          <a:lstStyle/>
          <a:p>
            <a:pPr algn="just">
              <a:buFont typeface="Wingdings" pitchFamily="2" charset="2"/>
              <a:buChar char="v"/>
            </a:pPr>
            <a:r>
              <a:rPr lang="en-IN" sz="2000" dirty="0" smtClean="0">
                <a:latin typeface="Bookman Old Style" pitchFamily="18" charset="0"/>
              </a:rPr>
              <a:t>Develop and improve leadership in the judicial system and the leadership qualities of court managers.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Promote the interdependence of court managers and judges.</a:t>
            </a:r>
          </a:p>
          <a:p>
            <a:pPr algn="just">
              <a:buFont typeface="Wingdings" pitchFamily="2" charset="2"/>
              <a:buChar char="v"/>
            </a:pPr>
            <a:r>
              <a:rPr lang="en-IN" sz="2000" dirty="0" smtClean="0">
                <a:latin typeface="Bookman Old Style" pitchFamily="18" charset="0"/>
              </a:rPr>
              <a:t>Promote and encourage the continuing education opportunities of court managers.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Encourage fellowship, a network, and a sense of unity among </a:t>
            </a:r>
            <a:r>
              <a:rPr lang="en-IN" sz="2000" b="1" dirty="0" smtClean="0">
                <a:latin typeface="Bookman Old Style" pitchFamily="18" charset="0"/>
              </a:rPr>
              <a:t>NACM</a:t>
            </a:r>
            <a:r>
              <a:rPr lang="en-IN" sz="2000" dirty="0" smtClean="0">
                <a:latin typeface="Bookman Old Style" pitchFamily="18" charset="0"/>
              </a:rPr>
              <a:t> members.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Educate the public on the role and importance of courts.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Enhance public access to the courts.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Recognize the diversity of </a:t>
            </a:r>
            <a:r>
              <a:rPr lang="en-IN" sz="2000" b="1" dirty="0" smtClean="0">
                <a:latin typeface="Bookman Old Style" pitchFamily="18" charset="0"/>
              </a:rPr>
              <a:t>NACM's</a:t>
            </a:r>
            <a:r>
              <a:rPr lang="en-IN" sz="2000" dirty="0" smtClean="0">
                <a:latin typeface="Bookman Old Style" pitchFamily="18" charset="0"/>
              </a:rPr>
              <a:t> membership and encourage broad participation in </a:t>
            </a:r>
            <a:r>
              <a:rPr lang="en-IN" sz="2000" b="1" dirty="0" smtClean="0">
                <a:latin typeface="Bookman Old Style" pitchFamily="18" charset="0"/>
              </a:rPr>
              <a:t>NACM </a:t>
            </a:r>
            <a:r>
              <a:rPr lang="en-IN" sz="2000" dirty="0" smtClean="0">
                <a:latin typeface="Bookman Old Style" pitchFamily="18" charset="0"/>
              </a:rPr>
              <a:t>governance and activities.</a:t>
            </a:r>
          </a:p>
        </p:txBody>
      </p:sp>
      <p:sp>
        <p:nvSpPr>
          <p:cNvPr id="14" name="Rectangle 13"/>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34345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172200"/>
            <a:ext cx="2133600" cy="365125"/>
          </a:xfrm>
        </p:spPr>
        <p:txBody>
          <a:bodyPr/>
          <a:lstStyle/>
          <a:p>
            <a:fld id="{B6F15528-21DE-4FAA-801E-634DDDAF4B2B}" type="slidenum">
              <a:rPr lang="en-US" smtClean="0"/>
              <a:pPr/>
              <a:t>29</a:t>
            </a:fld>
            <a:endParaRPr lang="en-US"/>
          </a:p>
        </p:txBody>
      </p:sp>
      <p:sp>
        <p:nvSpPr>
          <p:cNvPr id="9" name="TextBox 8"/>
          <p:cNvSpPr txBox="1"/>
          <p:nvPr/>
        </p:nvSpPr>
        <p:spPr>
          <a:xfrm>
            <a:off x="571472" y="500042"/>
            <a:ext cx="7983682" cy="523220"/>
          </a:xfrm>
          <a:prstGeom prst="rect">
            <a:avLst/>
          </a:prstGeom>
          <a:noFill/>
        </p:spPr>
        <p:txBody>
          <a:bodyPr wrap="square" rtlCol="0">
            <a:spAutoFit/>
          </a:bodyPr>
          <a:lstStyle/>
          <a:p>
            <a:r>
              <a:rPr lang="en-US" sz="2800" b="1" dirty="0" smtClean="0">
                <a:solidFill>
                  <a:srgbClr val="FF0000"/>
                </a:solidFill>
              </a:rPr>
              <a:t>Objective of NACM</a:t>
            </a:r>
            <a:endParaRPr lang="en-US" sz="2000" b="1" dirty="0">
              <a:solidFill>
                <a:srgbClr val="FF0000"/>
              </a:solidFill>
            </a:endParaRPr>
          </a:p>
        </p:txBody>
      </p:sp>
      <p:sp>
        <p:nvSpPr>
          <p:cNvPr id="12" name="Rectangle 11"/>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571472" y="1000108"/>
            <a:ext cx="7786742" cy="3754874"/>
          </a:xfrm>
          <a:prstGeom prst="rect">
            <a:avLst/>
          </a:prstGeom>
        </p:spPr>
        <p:txBody>
          <a:bodyPr wrap="square">
            <a:spAutoFit/>
          </a:bodyPr>
          <a:lstStyle/>
          <a:p>
            <a:pPr algn="just">
              <a:buFont typeface="Wingdings" pitchFamily="2" charset="2"/>
              <a:buChar char="v"/>
            </a:pPr>
            <a:r>
              <a:rPr lang="en-IN" sz="2000" dirty="0" smtClean="0">
                <a:latin typeface="Bookman Old Style" pitchFamily="18" charset="0"/>
              </a:rPr>
              <a:t>Enhance and improve </a:t>
            </a:r>
            <a:r>
              <a:rPr lang="en-IN" sz="2000" b="1" dirty="0" smtClean="0">
                <a:latin typeface="Bookman Old Style" pitchFamily="18" charset="0"/>
              </a:rPr>
              <a:t>NACM</a:t>
            </a:r>
            <a:r>
              <a:rPr lang="en-IN" sz="2000" dirty="0" smtClean="0">
                <a:latin typeface="Bookman Old Style" pitchFamily="18" charset="0"/>
              </a:rPr>
              <a:t> publications and related activities.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Enhance </a:t>
            </a:r>
            <a:r>
              <a:rPr lang="en-IN" sz="2000" b="1" dirty="0" smtClean="0">
                <a:latin typeface="Bookman Old Style" pitchFamily="18" charset="0"/>
              </a:rPr>
              <a:t>NACM's</a:t>
            </a:r>
            <a:r>
              <a:rPr lang="en-IN" sz="2000" dirty="0" smtClean="0">
                <a:latin typeface="Bookman Old Style" pitchFamily="18" charset="0"/>
              </a:rPr>
              <a:t> organizational vitality through a continuing review process and a focus on the future for courts.</a:t>
            </a:r>
          </a:p>
          <a:p>
            <a:pPr algn="just">
              <a:buFont typeface="Wingdings" pitchFamily="2" charset="2"/>
              <a:buChar char="v"/>
            </a:pPr>
            <a:endParaRPr lang="en-IN" sz="900" dirty="0" smtClean="0">
              <a:latin typeface="Bookman Old Style" pitchFamily="18" charset="0"/>
            </a:endParaRPr>
          </a:p>
          <a:p>
            <a:pPr algn="just">
              <a:buFont typeface="Wingdings" pitchFamily="2" charset="2"/>
              <a:buChar char="v"/>
            </a:pPr>
            <a:r>
              <a:rPr lang="en-IN" sz="2000" dirty="0" smtClean="0">
                <a:latin typeface="Bookman Old Style" pitchFamily="18" charset="0"/>
              </a:rPr>
              <a:t>NACM collaborates in training </a:t>
            </a:r>
            <a:r>
              <a:rPr lang="en-IN" sz="2000" dirty="0" err="1" smtClean="0">
                <a:latin typeface="Bookman Old Style" pitchFamily="18" charset="0"/>
              </a:rPr>
              <a:t>programms</a:t>
            </a:r>
            <a:r>
              <a:rPr lang="en-IN" sz="2000" dirty="0" smtClean="0">
                <a:latin typeface="Bookman Old Style" pitchFamily="18" charset="0"/>
              </a:rPr>
              <a:t> with Michigan State University, National Centre for State Courts (NCSC, 1971)* and Institute of Court Management.</a:t>
            </a:r>
          </a:p>
          <a:p>
            <a:pPr algn="just">
              <a:buFont typeface="Wingdings" pitchFamily="2" charset="2"/>
              <a:buChar char="v"/>
            </a:pPr>
            <a:endParaRPr lang="en-IN" sz="2000" dirty="0" smtClean="0">
              <a:latin typeface="Bookman Old Style" pitchFamily="18" charset="0"/>
            </a:endParaRPr>
          </a:p>
          <a:p>
            <a:pPr algn="just">
              <a:buFont typeface="Wingdings" pitchFamily="2" charset="2"/>
              <a:buChar char="v"/>
            </a:pPr>
            <a:r>
              <a:rPr lang="en-IN" sz="2000" dirty="0" smtClean="0">
                <a:latin typeface="Bookman Old Style" pitchFamily="18" charset="0"/>
              </a:rPr>
              <a:t>In 2014, NACM has also drafted a Model Code of Conduct for Court Professionals.</a:t>
            </a:r>
            <a:endParaRPr lang="en-IN" sz="2000" dirty="0">
              <a:latin typeface="Bookman Old Style" pitchFamily="18" charset="0"/>
            </a:endParaRPr>
          </a:p>
        </p:txBody>
      </p:sp>
      <p:sp>
        <p:nvSpPr>
          <p:cNvPr id="14" name="Rectangle 13"/>
          <p:cNvSpPr/>
          <p:nvPr/>
        </p:nvSpPr>
        <p:spPr>
          <a:xfrm>
            <a:off x="571472" y="5000636"/>
            <a:ext cx="8001056" cy="1323439"/>
          </a:xfrm>
          <a:prstGeom prst="rect">
            <a:avLst/>
          </a:prstGeom>
        </p:spPr>
        <p:txBody>
          <a:bodyPr wrap="square">
            <a:spAutoFit/>
          </a:bodyPr>
          <a:lstStyle/>
          <a:p>
            <a:pPr algn="just"/>
            <a:r>
              <a:rPr lang="en-IN" sz="1600" dirty="0" smtClean="0">
                <a:latin typeface="Bookman Old Style" pitchFamily="18" charset="0"/>
              </a:rPr>
              <a:t>*(</a:t>
            </a:r>
            <a:r>
              <a:rPr lang="en-IN" sz="1600" b="1" dirty="0" smtClean="0">
                <a:latin typeface="Bookman Old Style" pitchFamily="18" charset="0"/>
              </a:rPr>
              <a:t>NCSC</a:t>
            </a:r>
            <a:r>
              <a:rPr lang="en-IN" sz="1600" dirty="0" smtClean="0">
                <a:latin typeface="Bookman Old Style" pitchFamily="18" charset="0"/>
              </a:rPr>
              <a:t>) is a non-profit organization charged with improving judicial administration in the United States and around the world. It functions as a think-tank, library, non-profit consulting firm for the courts, advocate for judicial and legislative reform, and a </a:t>
            </a:r>
            <a:r>
              <a:rPr lang="en-IN" sz="1600" dirty="0" err="1" smtClean="0">
                <a:latin typeface="Bookman Old Style" pitchFamily="18" charset="0"/>
              </a:rPr>
              <a:t>center</a:t>
            </a:r>
            <a:r>
              <a:rPr lang="en-IN" sz="1600" dirty="0" smtClean="0">
                <a:latin typeface="Bookman Old Style" pitchFamily="18" charset="0"/>
              </a:rPr>
              <a:t> of education in the field of judicial administration</a:t>
            </a:r>
            <a:endParaRPr lang="en-IN" sz="1600" dirty="0">
              <a:latin typeface="Bookman Old Style" pitchFamily="18" charset="0"/>
            </a:endParaRPr>
          </a:p>
        </p:txBody>
      </p:sp>
      <p:sp>
        <p:nvSpPr>
          <p:cNvPr id="15" name="Rectangle 14"/>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3434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Image result for presentation outline"/>
          <p:cNvPicPr>
            <a:picLocks noChangeAspect="1" noChangeArrowheads="1"/>
          </p:cNvPicPr>
          <p:nvPr/>
        </p:nvPicPr>
        <p:blipFill>
          <a:blip r:embed="rId2"/>
          <a:srcRect/>
          <a:stretch>
            <a:fillRect/>
          </a:stretch>
        </p:blipFill>
        <p:spPr bwMode="auto">
          <a:xfrm>
            <a:off x="6786578" y="509250"/>
            <a:ext cx="2143140" cy="2004575"/>
          </a:xfrm>
          <a:prstGeom prst="rect">
            <a:avLst/>
          </a:prstGeom>
          <a:noFill/>
        </p:spPr>
      </p:pic>
      <p:sp>
        <p:nvSpPr>
          <p:cNvPr id="4" name="Rectangle 3"/>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642910" y="1285860"/>
            <a:ext cx="6643734" cy="1384995"/>
          </a:xfrm>
          <a:prstGeom prst="rect">
            <a:avLst/>
          </a:prstGeom>
          <a:noFill/>
        </p:spPr>
        <p:txBody>
          <a:bodyPr wrap="square" rtlCol="0">
            <a:spAutoFit/>
          </a:bodyPr>
          <a:lstStyle/>
          <a:p>
            <a:pPr marL="514350" indent="-514350">
              <a:buAutoNum type="arabicPeriod"/>
            </a:pPr>
            <a:r>
              <a:rPr lang="en-US" sz="2800" b="1" dirty="0" smtClean="0">
                <a:latin typeface="Bookman Old Style" pitchFamily="18" charset="0"/>
              </a:rPr>
              <a:t>Introduction</a:t>
            </a:r>
          </a:p>
          <a:p>
            <a:pPr marL="514350" indent="-514350">
              <a:buAutoNum type="arabicPeriod"/>
            </a:pPr>
            <a:r>
              <a:rPr lang="en-US" sz="2800" b="1" dirty="0" smtClean="0">
                <a:solidFill>
                  <a:schemeClr val="bg1">
                    <a:lumMod val="85000"/>
                  </a:schemeClr>
                </a:solidFill>
                <a:latin typeface="Bookman Old Style" pitchFamily="18" charset="0"/>
              </a:rPr>
              <a:t>Court Management</a:t>
            </a:r>
          </a:p>
          <a:p>
            <a:pPr marL="514350" indent="-514350">
              <a:buAutoNum type="arabicPeriod"/>
            </a:pPr>
            <a:r>
              <a:rPr lang="en-US" sz="2800" b="1" dirty="0" smtClean="0">
                <a:solidFill>
                  <a:schemeClr val="bg1">
                    <a:lumMod val="85000"/>
                  </a:schemeClr>
                </a:solidFill>
                <a:latin typeface="Bookman Old Style" pitchFamily="18" charset="0"/>
              </a:rPr>
              <a:t>Indian Judiciary – Way Forward</a:t>
            </a:r>
            <a:endParaRPr lang="en-US" sz="2800" b="1" dirty="0">
              <a:solidFill>
                <a:schemeClr val="bg1">
                  <a:lumMod val="85000"/>
                </a:schemeClr>
              </a:solidFill>
              <a:latin typeface="Bookman Old Style" pitchFamily="18" charset="0"/>
            </a:endParaRPr>
          </a:p>
        </p:txBody>
      </p:sp>
      <p:sp>
        <p:nvSpPr>
          <p:cNvPr id="6" name="Rectangle 5"/>
          <p:cNvSpPr/>
          <p:nvPr/>
        </p:nvSpPr>
        <p:spPr>
          <a:xfrm>
            <a:off x="571472" y="642918"/>
            <a:ext cx="5195653" cy="584775"/>
          </a:xfrm>
          <a:prstGeom prst="rect">
            <a:avLst/>
          </a:prstGeom>
        </p:spPr>
        <p:txBody>
          <a:bodyPr wrap="none">
            <a:spAutoFit/>
          </a:bodyPr>
          <a:lstStyle/>
          <a:p>
            <a:r>
              <a:rPr lang="en-US" sz="3200" b="1" dirty="0" smtClean="0">
                <a:solidFill>
                  <a:srgbClr val="FF0000"/>
                </a:solidFill>
                <a:latin typeface="Bookman Old Style" pitchFamily="18" charset="0"/>
              </a:rPr>
              <a:t>Outline of Presentation</a:t>
            </a:r>
            <a:endParaRPr lang="en-US" sz="3200" b="1" dirty="0">
              <a:solidFill>
                <a:srgbClr val="FF0000"/>
              </a:solidFill>
              <a:latin typeface="Bookman Old Style" pitchFamily="18" charset="0"/>
            </a:endParaRPr>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3</a:t>
            </a:fld>
            <a:endParaRPr lang="en-US"/>
          </a:p>
        </p:txBody>
      </p:sp>
      <p:pic>
        <p:nvPicPr>
          <p:cNvPr id="9"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7169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762000" y="2438400"/>
            <a:ext cx="754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National </a:t>
            </a:r>
            <a:r>
              <a:rPr lang="en-US" sz="2400" b="1" dirty="0">
                <a:latin typeface="Bookman Old Style" pitchFamily="18" charset="0"/>
                <a:ea typeface="Verdana" pitchFamily="34" charset="0"/>
                <a:cs typeface="Verdana" pitchFamily="34" charset="0"/>
              </a:rPr>
              <a:t>Court Management </a:t>
            </a:r>
            <a:r>
              <a:rPr lang="en-US" sz="2400" b="1" dirty="0" smtClean="0">
                <a:latin typeface="Bookman Old Style" pitchFamily="18" charset="0"/>
                <a:ea typeface="Verdana" pitchFamily="34" charset="0"/>
                <a:cs typeface="Verdana" pitchFamily="34" charset="0"/>
              </a:rPr>
              <a:t>System</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(NCMS)</a:t>
            </a:r>
          </a:p>
          <a:p>
            <a:pPr algn="ctr" eaLnBrk="1" hangingPunct="1">
              <a:lnSpc>
                <a:spcPct val="115000"/>
              </a:lnSpc>
              <a:spcAft>
                <a:spcPts val="1000"/>
              </a:spcAft>
            </a:pPr>
            <a:r>
              <a:rPr lang="en-US" sz="2400" b="1" dirty="0">
                <a:latin typeface="Bookman Old Style" pitchFamily="18" charset="0"/>
                <a:ea typeface="Verdana" pitchFamily="34" charset="0"/>
                <a:cs typeface="Verdana" pitchFamily="34" charset="0"/>
              </a:rPr>
              <a:t>Proposed by</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Supreme Court of India</a:t>
            </a:r>
            <a:endParaRPr lang="en-US" sz="2400" b="1" dirty="0">
              <a:latin typeface="Bookman Old Style" pitchFamily="18" charset="0"/>
              <a:ea typeface="Verdana" pitchFamily="34" charset="0"/>
              <a:cs typeface="Verdana" pitchFamily="34" charset="0"/>
            </a:endParaRPr>
          </a:p>
          <a:p>
            <a:pPr algn="ctr" eaLnBrk="1" hangingPunct="1">
              <a:lnSpc>
                <a:spcPct val="115000"/>
              </a:lnSpc>
              <a:spcAft>
                <a:spcPts val="1000"/>
              </a:spcAft>
            </a:pPr>
            <a:endParaRPr lang="en-US" sz="2400" b="1" dirty="0">
              <a:latin typeface="Bookman Old Style" pitchFamily="18" charset="0"/>
              <a:ea typeface="Verdana" pitchFamily="34" charset="0"/>
              <a:cs typeface="Verdana" pitchFamily="34" charset="0"/>
            </a:endParaRPr>
          </a:p>
        </p:txBody>
      </p:sp>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30</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8" name="Rectangle 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836172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172200"/>
            <a:ext cx="2133600" cy="365125"/>
          </a:xfrm>
        </p:spPr>
        <p:txBody>
          <a:bodyPr/>
          <a:lstStyle/>
          <a:p>
            <a:fld id="{B6F15528-21DE-4FAA-801E-634DDDAF4B2B}" type="slidenum">
              <a:rPr lang="en-US" smtClean="0"/>
              <a:pPr/>
              <a:t>31</a:t>
            </a:fld>
            <a:endParaRPr lang="en-US"/>
          </a:p>
        </p:txBody>
      </p:sp>
      <p:sp>
        <p:nvSpPr>
          <p:cNvPr id="3" name="TextBox 2"/>
          <p:cNvSpPr txBox="1"/>
          <p:nvPr/>
        </p:nvSpPr>
        <p:spPr>
          <a:xfrm>
            <a:off x="762000" y="1219200"/>
            <a:ext cx="7467600" cy="3816429"/>
          </a:xfrm>
          <a:prstGeom prst="rect">
            <a:avLst/>
          </a:prstGeom>
          <a:noFill/>
        </p:spPr>
        <p:txBody>
          <a:bodyPr wrap="square" rtlCol="0">
            <a:spAutoFit/>
          </a:bodyPr>
          <a:lstStyle/>
          <a:p>
            <a:pPr algn="just"/>
            <a:r>
              <a:rPr lang="en-US" sz="2200" dirty="0" smtClean="0">
                <a:latin typeface="Bookman Old Style" pitchFamily="18" charset="0"/>
              </a:rPr>
              <a:t>Objectives</a:t>
            </a:r>
          </a:p>
          <a:p>
            <a:pPr algn="just"/>
            <a:endParaRPr lang="en-US" sz="2200" dirty="0">
              <a:latin typeface="Bookman Old Style" pitchFamily="18" charset="0"/>
            </a:endParaRPr>
          </a:p>
          <a:p>
            <a:pPr marL="342900" indent="-342900" algn="just">
              <a:buFontTx/>
              <a:buChar char="-"/>
            </a:pPr>
            <a:r>
              <a:rPr lang="en-US" sz="2200" dirty="0" smtClean="0">
                <a:latin typeface="Bookman Old Style" pitchFamily="18" charset="0"/>
              </a:rPr>
              <a:t>Looking at this, the </a:t>
            </a:r>
            <a:r>
              <a:rPr lang="en-US" sz="2200" dirty="0" err="1" smtClean="0">
                <a:latin typeface="Bookman Old Style" pitchFamily="18" charset="0"/>
              </a:rPr>
              <a:t>Hon’ble</a:t>
            </a:r>
            <a:r>
              <a:rPr lang="en-US" sz="2200" dirty="0" smtClean="0">
                <a:latin typeface="Bookman Old Style" pitchFamily="18" charset="0"/>
              </a:rPr>
              <a:t> Chief Justice of India S H </a:t>
            </a:r>
            <a:r>
              <a:rPr lang="en-US" sz="2200" dirty="0" err="1" smtClean="0">
                <a:latin typeface="Bookman Old Style" pitchFamily="18" charset="0"/>
              </a:rPr>
              <a:t>Kapadia</a:t>
            </a:r>
            <a:r>
              <a:rPr lang="en-US" sz="2200" dirty="0" smtClean="0">
                <a:latin typeface="Bookman Old Style" pitchFamily="18" charset="0"/>
              </a:rPr>
              <a:t> expressed a desire to establish comprehensive Court Management Systems for the country that will enhance quality, responsiveness and timeliness of courts.</a:t>
            </a:r>
          </a:p>
          <a:p>
            <a:pPr marL="342900" indent="-342900" algn="just">
              <a:buFontTx/>
              <a:buChar char="-"/>
            </a:pPr>
            <a:endParaRPr lang="en-US" sz="2200" dirty="0" smtClean="0">
              <a:latin typeface="Bookman Old Style" pitchFamily="18" charset="0"/>
            </a:endParaRPr>
          </a:p>
          <a:p>
            <a:pPr marL="342900" indent="-342900" algn="just">
              <a:buFontTx/>
              <a:buChar char="-"/>
            </a:pPr>
            <a:r>
              <a:rPr lang="en-US" sz="2200" dirty="0" smtClean="0">
                <a:latin typeface="Bookman Old Style" pitchFamily="18" charset="0"/>
              </a:rPr>
              <a:t>The NCMS systems will be under overall control of Chief Justice of India. It will primarily deal with policy issues.</a:t>
            </a:r>
            <a:endParaRPr lang="en-US" sz="2200" dirty="0">
              <a:latin typeface="Bookman Old Style" pitchFamily="18" charset="0"/>
            </a:endParaRPr>
          </a:p>
        </p:txBody>
      </p:sp>
      <p:sp>
        <p:nvSpPr>
          <p:cNvPr id="9" name="TextBox 8"/>
          <p:cNvSpPr txBox="1"/>
          <p:nvPr/>
        </p:nvSpPr>
        <p:spPr>
          <a:xfrm>
            <a:off x="762000" y="533400"/>
            <a:ext cx="7983682" cy="523220"/>
          </a:xfrm>
          <a:prstGeom prst="rect">
            <a:avLst/>
          </a:prstGeom>
          <a:noFill/>
        </p:spPr>
        <p:txBody>
          <a:bodyPr wrap="square" rtlCol="0">
            <a:spAutoFit/>
          </a:bodyPr>
          <a:lstStyle/>
          <a:p>
            <a:r>
              <a:rPr lang="en-US" sz="2800" b="1" dirty="0" smtClean="0">
                <a:solidFill>
                  <a:srgbClr val="FF0000"/>
                </a:solidFill>
              </a:rPr>
              <a:t>Scheme*</a:t>
            </a:r>
            <a:endParaRPr lang="en-US" sz="2000" b="1" dirty="0">
              <a:solidFill>
                <a:srgbClr val="FF0000"/>
              </a:solidFill>
            </a:endParaRPr>
          </a:p>
        </p:txBody>
      </p:sp>
      <p:sp>
        <p:nvSpPr>
          <p:cNvPr id="4" name="Rectangle 3"/>
          <p:cNvSpPr/>
          <p:nvPr/>
        </p:nvSpPr>
        <p:spPr>
          <a:xfrm>
            <a:off x="1676400" y="6194345"/>
            <a:ext cx="6324600" cy="369332"/>
          </a:xfrm>
          <a:prstGeom prst="rect">
            <a:avLst/>
          </a:prstGeom>
        </p:spPr>
        <p:txBody>
          <a:bodyPr wrap="square">
            <a:spAutoFit/>
          </a:bodyPr>
          <a:lstStyle/>
          <a:p>
            <a:r>
              <a:rPr lang="en-US" dirty="0" smtClean="0"/>
              <a:t>*Policy </a:t>
            </a:r>
            <a:r>
              <a:rPr lang="en-US" dirty="0"/>
              <a:t>&amp; Action </a:t>
            </a:r>
            <a:r>
              <a:rPr lang="en-US" dirty="0" smtClean="0"/>
              <a:t>Plan September </a:t>
            </a:r>
            <a:r>
              <a:rPr lang="en-US" dirty="0"/>
              <a:t>27, 2012</a:t>
            </a:r>
          </a:p>
        </p:txBody>
      </p:sp>
      <p:sp>
        <p:nvSpPr>
          <p:cNvPr id="12" name="Rectangle 11"/>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34345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096000"/>
            <a:ext cx="2133600" cy="365125"/>
          </a:xfrm>
        </p:spPr>
        <p:txBody>
          <a:bodyPr/>
          <a:lstStyle/>
          <a:p>
            <a:fld id="{B6F15528-21DE-4FAA-801E-634DDDAF4B2B}" type="slidenum">
              <a:rPr lang="en-US" smtClean="0"/>
              <a:pPr/>
              <a:t>32</a:t>
            </a:fld>
            <a:endParaRPr lang="en-US"/>
          </a:p>
        </p:txBody>
      </p:sp>
      <p:graphicFrame>
        <p:nvGraphicFramePr>
          <p:cNvPr id="4" name="Diagram 3"/>
          <p:cNvGraphicFramePr/>
          <p:nvPr>
            <p:extLst>
              <p:ext uri="{D42A27DB-BD31-4B8C-83A1-F6EECF244321}">
                <p14:modId xmlns:p14="http://schemas.microsoft.com/office/powerpoint/2010/main" xmlns="" val="1193342357"/>
              </p:ext>
            </p:extLst>
          </p:nvPr>
        </p:nvGraphicFramePr>
        <p:xfrm>
          <a:off x="1295400" y="609600"/>
          <a:ext cx="6553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47800" y="5943600"/>
            <a:ext cx="5867400" cy="523220"/>
          </a:xfrm>
          <a:prstGeom prst="rect">
            <a:avLst/>
          </a:prstGeom>
          <a:noFill/>
        </p:spPr>
        <p:txBody>
          <a:bodyPr wrap="square" rtlCol="0">
            <a:spAutoFit/>
          </a:bodyPr>
          <a:lstStyle/>
          <a:p>
            <a:pPr algn="ctr"/>
            <a:r>
              <a:rPr lang="en-US" sz="2800" b="1" dirty="0" smtClean="0"/>
              <a:t>6 Elements of NCMS</a:t>
            </a:r>
            <a:endParaRPr lang="en-US" sz="2800" b="1" dirty="0"/>
          </a:p>
        </p:txBody>
      </p:sp>
      <p:sp>
        <p:nvSpPr>
          <p:cNvPr id="8" name="Rectangle 7"/>
          <p:cNvSpPr/>
          <p:nvPr/>
        </p:nvSpPr>
        <p:spPr>
          <a:xfrm>
            <a:off x="0" y="7937"/>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Rectangle 8"/>
          <p:cNvSpPr/>
          <p:nvPr/>
        </p:nvSpPr>
        <p:spPr>
          <a:xfrm>
            <a:off x="0" y="6478010"/>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3893440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33</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8" name="Rectangle 7"/>
          <p:cNvSpPr/>
          <p:nvPr/>
        </p:nvSpPr>
        <p:spPr>
          <a:xfrm>
            <a:off x="500034" y="642918"/>
            <a:ext cx="8072494" cy="830997"/>
          </a:xfrm>
          <a:prstGeom prst="rect">
            <a:avLst/>
          </a:prstGeom>
        </p:spPr>
        <p:txBody>
          <a:bodyPr wrap="square">
            <a:spAutoFit/>
          </a:bodyPr>
          <a:lstStyle/>
          <a:p>
            <a:r>
              <a:rPr lang="en-IN" sz="2400" b="1" dirty="0" smtClean="0">
                <a:solidFill>
                  <a:srgbClr val="FF0000"/>
                </a:solidFill>
              </a:rPr>
              <a:t>Effective Integration of National Court Management Systems and State Court Management Systems.*</a:t>
            </a:r>
            <a:endParaRPr lang="en-IN" sz="2400" b="1" dirty="0">
              <a:solidFill>
                <a:srgbClr val="FF0000"/>
              </a:solidFill>
            </a:endParaRPr>
          </a:p>
        </p:txBody>
      </p:sp>
      <p:sp>
        <p:nvSpPr>
          <p:cNvPr id="9" name="Rectangle 8"/>
          <p:cNvSpPr/>
          <p:nvPr/>
        </p:nvSpPr>
        <p:spPr>
          <a:xfrm>
            <a:off x="642910" y="1428736"/>
            <a:ext cx="8286808" cy="4093428"/>
          </a:xfrm>
          <a:prstGeom prst="rect">
            <a:avLst/>
          </a:prstGeom>
        </p:spPr>
        <p:txBody>
          <a:bodyPr wrap="square">
            <a:spAutoFit/>
          </a:bodyPr>
          <a:lstStyle/>
          <a:p>
            <a:pPr algn="just"/>
            <a:r>
              <a:rPr lang="en-IN" sz="2000" dirty="0" smtClean="0">
                <a:latin typeface="Bookman Old Style" pitchFamily="18" charset="0"/>
              </a:rPr>
              <a:t>Resolved that </a:t>
            </a:r>
          </a:p>
          <a:p>
            <a:pPr marL="400050" indent="-400050" algn="just">
              <a:buAutoNum type="romanLcParenBoth"/>
            </a:pPr>
            <a:r>
              <a:rPr lang="en-IN" sz="2000" dirty="0" smtClean="0">
                <a:latin typeface="Bookman Old Style" pitchFamily="18" charset="0"/>
              </a:rPr>
              <a:t>periodical meetings be held of SCMSs in each High Court; </a:t>
            </a:r>
          </a:p>
          <a:p>
            <a:pPr marL="400050" indent="-400050" algn="just">
              <a:buAutoNum type="romanLcParenBoth"/>
            </a:pPr>
            <a:r>
              <a:rPr lang="en-IN" sz="2000" dirty="0" smtClean="0">
                <a:latin typeface="Bookman Old Style" pitchFamily="18" charset="0"/>
              </a:rPr>
              <a:t>vision statements be prepared on the basis of the National Vision Statement formulated by the Committee of three Chief Justices in the Conference held in April 2015; </a:t>
            </a:r>
          </a:p>
          <a:p>
            <a:pPr marL="400050" indent="-400050" algn="just">
              <a:buAutoNum type="romanLcParenBoth"/>
            </a:pPr>
            <a:r>
              <a:rPr lang="en-IN" sz="2000" dirty="0" smtClean="0">
                <a:latin typeface="Bookman Old Style" pitchFamily="18" charset="0"/>
              </a:rPr>
              <a:t>Secretaries be appointed to facilitate the work of SCMSs; </a:t>
            </a:r>
          </a:p>
          <a:p>
            <a:pPr marL="400050" indent="-400050" algn="just">
              <a:buAutoNum type="romanLcParenBoth"/>
            </a:pPr>
            <a:r>
              <a:rPr lang="en-IN" sz="2000" dirty="0" smtClean="0">
                <a:latin typeface="Bookman Old Style" pitchFamily="18" charset="0"/>
              </a:rPr>
              <a:t>constitution of SCMSs be rationalized and a permanent secretariat be set up; </a:t>
            </a:r>
          </a:p>
          <a:p>
            <a:pPr marL="400050" indent="-400050" algn="just">
              <a:buAutoNum type="romanLcParenBoth"/>
            </a:pPr>
            <a:r>
              <a:rPr lang="en-IN" sz="2000" dirty="0" smtClean="0">
                <a:latin typeface="Bookman Old Style" pitchFamily="18" charset="0"/>
              </a:rPr>
              <a:t>District Sub Committees be constituted; and </a:t>
            </a:r>
          </a:p>
          <a:p>
            <a:pPr marL="400050" indent="-400050" algn="just">
              <a:buAutoNum type="romanLcParenBoth"/>
            </a:pPr>
            <a:r>
              <a:rPr lang="en-IN" sz="2000" dirty="0" smtClean="0">
                <a:latin typeface="Bookman Old Style" pitchFamily="18" charset="0"/>
              </a:rPr>
              <a:t>SCMSs monitor the performance of respective courts in achieving a 'Five Plus Zero' pendency and to implement a pilot project on quality, timelines and efficacy of judicial decision-making. </a:t>
            </a:r>
            <a:endParaRPr lang="en-IN" sz="2000" dirty="0">
              <a:latin typeface="Bookman Old Style" pitchFamily="18" charset="0"/>
            </a:endParaRPr>
          </a:p>
        </p:txBody>
      </p:sp>
      <p:sp>
        <p:nvSpPr>
          <p:cNvPr id="10" name="Rectangle 9"/>
          <p:cNvSpPr/>
          <p:nvPr/>
        </p:nvSpPr>
        <p:spPr>
          <a:xfrm>
            <a:off x="642910" y="5929330"/>
            <a:ext cx="7500990" cy="461665"/>
          </a:xfrm>
          <a:prstGeom prst="rect">
            <a:avLst/>
          </a:prstGeom>
        </p:spPr>
        <p:txBody>
          <a:bodyPr wrap="square">
            <a:spAutoFit/>
          </a:bodyPr>
          <a:lstStyle/>
          <a:p>
            <a:r>
              <a:rPr lang="en-IN" sz="1200" dirty="0" smtClean="0">
                <a:latin typeface="Bookman Old Style" pitchFamily="18" charset="0"/>
              </a:rPr>
              <a:t>* Taken from RESOLUTIONS ADOPTED IN THE CHIEF JUSTICES’ CONFERENCE, 2016 [22ND &amp; 23RD APRIL, 2016] http://supremecourtofindia.nic.in/FileServer/2016-05-06_1462510021.pdf</a:t>
            </a:r>
            <a:endParaRPr lang="en-IN" sz="1200" dirty="0">
              <a:latin typeface="Bookman Old Style" pitchFamily="18" charset="0"/>
            </a:endParaRPr>
          </a:p>
        </p:txBody>
      </p:sp>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146237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857224" y="2214554"/>
            <a:ext cx="754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MBA in Court Management</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By</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NALSAR, Hyderabad</a:t>
            </a:r>
            <a:endParaRPr lang="en-US" sz="2400" b="1" dirty="0">
              <a:latin typeface="Bookman Old Style" pitchFamily="18" charset="0"/>
              <a:ea typeface="Verdana" pitchFamily="34" charset="0"/>
              <a:cs typeface="Verdana" pitchFamily="34" charset="0"/>
            </a:endParaRPr>
          </a:p>
        </p:txBody>
      </p:sp>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34</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43010" name="AutoShape 2"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2" name="AutoShape 4"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4" name="AutoShape 6"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3016" name="Picture 8" descr="Image result for nalsar"/>
          <p:cNvPicPr>
            <a:picLocks noChangeAspect="1" noChangeArrowheads="1"/>
          </p:cNvPicPr>
          <p:nvPr/>
        </p:nvPicPr>
        <p:blipFill>
          <a:blip r:embed="rId4"/>
          <a:srcRect/>
          <a:stretch>
            <a:fillRect/>
          </a:stretch>
        </p:blipFill>
        <p:spPr bwMode="auto">
          <a:xfrm>
            <a:off x="2857488" y="4071942"/>
            <a:ext cx="3810000" cy="1476375"/>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146237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35</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43010" name="AutoShape 2"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2" name="AutoShape 4"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4" name="AutoShape 6" descr="Image result for nals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1" name="Rectangle 10"/>
          <p:cNvSpPr/>
          <p:nvPr/>
        </p:nvSpPr>
        <p:spPr>
          <a:xfrm>
            <a:off x="1071538" y="1500174"/>
            <a:ext cx="7358114" cy="3970318"/>
          </a:xfrm>
          <a:prstGeom prst="rect">
            <a:avLst/>
          </a:prstGeom>
        </p:spPr>
        <p:txBody>
          <a:bodyPr wrap="square">
            <a:spAutoFit/>
          </a:bodyPr>
          <a:lstStyle/>
          <a:p>
            <a:pPr algn="ctr" fontAlgn="base"/>
            <a:r>
              <a:rPr lang="en-IN" sz="3600" b="1" dirty="0" smtClean="0">
                <a:latin typeface="Bookman Old Style" pitchFamily="18" charset="0"/>
              </a:rPr>
              <a:t>‘Court management’ degree proves a flop in </a:t>
            </a:r>
            <a:r>
              <a:rPr lang="en-IN" sz="3600" b="1" dirty="0" err="1" smtClean="0">
                <a:latin typeface="Bookman Old Style" pitchFamily="18" charset="0"/>
              </a:rPr>
              <a:t>Nalsar</a:t>
            </a:r>
            <a:r>
              <a:rPr lang="en-IN" sz="3600" b="1" dirty="0" smtClean="0">
                <a:latin typeface="Bookman Old Style" pitchFamily="18" charset="0"/>
              </a:rPr>
              <a:t> MBA: College now scrambles to find corporate jobs for 46 MBA grads</a:t>
            </a:r>
            <a:endParaRPr lang="en-IN" sz="3600" dirty="0" smtClean="0">
              <a:latin typeface="Bookman Old Style" pitchFamily="18" charset="0"/>
            </a:endParaRPr>
          </a:p>
          <a:p>
            <a:pPr algn="ctr"/>
            <a:r>
              <a:rPr lang="en-IN" sz="3600" dirty="0" smtClean="0">
                <a:latin typeface="Bookman Old Style" pitchFamily="18" charset="0"/>
              </a:rPr>
              <a:t/>
            </a:r>
            <a:br>
              <a:rPr lang="en-IN" sz="3600" dirty="0" smtClean="0">
                <a:latin typeface="Bookman Old Style" pitchFamily="18" charset="0"/>
              </a:rPr>
            </a:br>
            <a:endParaRPr lang="en-IN" sz="3600" dirty="0">
              <a:latin typeface="Bookman Old Style" pitchFamily="18" charset="0"/>
            </a:endParaRPr>
          </a:p>
        </p:txBody>
      </p:sp>
      <p:sp>
        <p:nvSpPr>
          <p:cNvPr id="12" name="Rectangle 11"/>
          <p:cNvSpPr/>
          <p:nvPr/>
        </p:nvSpPr>
        <p:spPr>
          <a:xfrm>
            <a:off x="571472" y="5929330"/>
            <a:ext cx="7715304" cy="307777"/>
          </a:xfrm>
          <a:prstGeom prst="rect">
            <a:avLst/>
          </a:prstGeom>
        </p:spPr>
        <p:txBody>
          <a:bodyPr wrap="square">
            <a:spAutoFit/>
          </a:bodyPr>
          <a:lstStyle/>
          <a:p>
            <a:r>
              <a:rPr lang="en-IN" sz="1400" dirty="0" smtClean="0"/>
              <a:t>Source :- http://www.legallyindia.com/Law-schools/nalsar-hyderabad-mba-program-progress-report</a:t>
            </a:r>
            <a:endParaRPr lang="en-IN" sz="1400" dirty="0"/>
          </a:p>
        </p:txBody>
      </p:sp>
      <p:sp>
        <p:nvSpPr>
          <p:cNvPr id="13" name="Rectangle 1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146237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857224" y="2214554"/>
            <a:ext cx="7543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Model of </a:t>
            </a:r>
            <a:r>
              <a:rPr lang="en-US" sz="2400" b="1" dirty="0">
                <a:latin typeface="Bookman Old Style" pitchFamily="18" charset="0"/>
                <a:ea typeface="Verdana" pitchFamily="34" charset="0"/>
                <a:cs typeface="Verdana" pitchFamily="34" charset="0"/>
              </a:rPr>
              <a:t>National Court Management Authority </a:t>
            </a:r>
            <a:endParaRPr lang="en-US" sz="2400" b="1" dirty="0" smtClean="0">
              <a:latin typeface="Bookman Old Style" pitchFamily="18" charset="0"/>
              <a:ea typeface="Verdana" pitchFamily="34" charset="0"/>
              <a:cs typeface="Verdana" pitchFamily="34" charset="0"/>
            </a:endParaRP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a:t>
            </a:r>
            <a:r>
              <a:rPr lang="en-US" sz="2400" b="1" dirty="0">
                <a:latin typeface="Bookman Old Style" pitchFamily="18" charset="0"/>
                <a:ea typeface="Verdana" pitchFamily="34" charset="0"/>
                <a:cs typeface="Verdana" pitchFamily="34" charset="0"/>
              </a:rPr>
              <a:t>NCMA</a:t>
            </a:r>
            <a:r>
              <a:rPr lang="en-US" sz="2400" b="1" dirty="0" smtClean="0">
                <a:latin typeface="Bookman Old Style" pitchFamily="18" charset="0"/>
                <a:ea typeface="Verdana" pitchFamily="34" charset="0"/>
                <a:cs typeface="Verdana" pitchFamily="34" charset="0"/>
              </a:rPr>
              <a:t>)</a:t>
            </a:r>
          </a:p>
          <a:p>
            <a:pPr algn="ctr" eaLnBrk="1" hangingPunct="1">
              <a:lnSpc>
                <a:spcPct val="115000"/>
              </a:lnSpc>
              <a:spcAft>
                <a:spcPts val="1000"/>
              </a:spcAft>
            </a:pPr>
            <a:r>
              <a:rPr lang="en-US" sz="2400" b="1" dirty="0" smtClean="0">
                <a:latin typeface="Bookman Old Style" pitchFamily="18" charset="0"/>
                <a:ea typeface="Verdana" pitchFamily="34" charset="0"/>
                <a:cs typeface="Verdana" pitchFamily="34" charset="0"/>
              </a:rPr>
              <a:t>Proposed by</a:t>
            </a:r>
          </a:p>
          <a:p>
            <a:pPr algn="ctr" eaLnBrk="1" hangingPunct="1">
              <a:lnSpc>
                <a:spcPct val="115000"/>
              </a:lnSpc>
              <a:spcAft>
                <a:spcPts val="1000"/>
              </a:spcAft>
            </a:pPr>
            <a:r>
              <a:rPr lang="en-US" sz="2400" b="1" dirty="0" err="1" smtClean="0">
                <a:latin typeface="Bookman Old Style" pitchFamily="18" charset="0"/>
                <a:ea typeface="Verdana" pitchFamily="34" charset="0"/>
                <a:cs typeface="Verdana" pitchFamily="34" charset="0"/>
              </a:rPr>
              <a:t>Kalpeshkumar</a:t>
            </a:r>
            <a:r>
              <a:rPr lang="en-US" sz="2400" b="1" dirty="0" smtClean="0">
                <a:latin typeface="Bookman Old Style" pitchFamily="18" charset="0"/>
                <a:ea typeface="Verdana" pitchFamily="34" charset="0"/>
                <a:cs typeface="Verdana" pitchFamily="34" charset="0"/>
              </a:rPr>
              <a:t> L Gupta</a:t>
            </a:r>
            <a:endParaRPr lang="en-US" sz="2400" b="1" dirty="0">
              <a:latin typeface="Bookman Old Style" pitchFamily="18" charset="0"/>
              <a:ea typeface="Verdana" pitchFamily="34" charset="0"/>
              <a:cs typeface="Verdana" pitchFamily="34" charset="0"/>
            </a:endParaRPr>
          </a:p>
        </p:txBody>
      </p:sp>
      <p:sp>
        <p:nvSpPr>
          <p:cNvPr id="3" name="Slide Number Placeholder 2"/>
          <p:cNvSpPr>
            <a:spLocks noGrp="1"/>
          </p:cNvSpPr>
          <p:nvPr>
            <p:ph type="sldNum" sz="quarter" idx="12"/>
          </p:nvPr>
        </p:nvSpPr>
        <p:spPr>
          <a:xfrm>
            <a:off x="6553200" y="6172200"/>
            <a:ext cx="2133600" cy="365125"/>
          </a:xfrm>
        </p:spPr>
        <p:txBody>
          <a:bodyPr/>
          <a:lstStyle/>
          <a:p>
            <a:pPr>
              <a:defRPr/>
            </a:pPr>
            <a:fld id="{1DD6048A-9C56-4988-A46E-D3E860278C17}" type="slidenum">
              <a:rPr lang="en-US" smtClean="0"/>
              <a:pPr>
                <a:defRPr/>
              </a:pPr>
              <a:t>36</a:t>
            </a:fld>
            <a:endParaRPr lang="en-US" dirty="0"/>
          </a:p>
        </p:txBody>
      </p:sp>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8" name="Rectangle 7"/>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146237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3476077323"/>
              </p:ext>
            </p:extLst>
          </p:nvPr>
        </p:nvGraphicFramePr>
        <p:xfrm>
          <a:off x="1790700" y="152400"/>
          <a:ext cx="5905500" cy="655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9" name="Text Box 4"/>
          <p:cNvSpPr txBox="1">
            <a:spLocks noChangeArrowheads="1"/>
          </p:cNvSpPr>
          <p:nvPr/>
        </p:nvSpPr>
        <p:spPr bwMode="auto">
          <a:xfrm>
            <a:off x="685800" y="623888"/>
            <a:ext cx="31242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en-US" sz="2200" b="1" dirty="0">
                <a:latin typeface="Verdana" pitchFamily="34" charset="0"/>
                <a:ea typeface="Verdana" pitchFamily="34" charset="0"/>
                <a:cs typeface="Verdana" pitchFamily="34" charset="0"/>
              </a:rPr>
              <a:t>MODEL 1</a:t>
            </a:r>
          </a:p>
          <a:p>
            <a:pPr eaLnBrk="1" hangingPunct="1">
              <a:lnSpc>
                <a:spcPct val="115000"/>
              </a:lnSpc>
              <a:spcAft>
                <a:spcPts val="1000"/>
              </a:spcAft>
            </a:pPr>
            <a:r>
              <a:rPr lang="en-US" sz="1400" dirty="0">
                <a:latin typeface="Verdana" pitchFamily="34" charset="0"/>
                <a:ea typeface="Verdana" pitchFamily="34" charset="0"/>
                <a:cs typeface="Verdana" pitchFamily="34" charset="0"/>
              </a:rPr>
              <a:t>Set up of National Court Management Authority (NCMA)</a:t>
            </a:r>
            <a:endParaRPr lang="en-US" sz="1100" dirty="0">
              <a:latin typeface="Verdana" pitchFamily="34" charset="0"/>
              <a:ea typeface="Verdana" pitchFamily="34" charset="0"/>
              <a:cs typeface="Verdana" pitchFamily="34" charset="0"/>
            </a:endParaRPr>
          </a:p>
        </p:txBody>
      </p:sp>
      <p:pic>
        <p:nvPicPr>
          <p:cNvPr id="8"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2514600"/>
            <a:ext cx="855663"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DD6048A-9C56-4988-A46E-D3E860278C17}" type="slidenum">
              <a:rPr lang="en-US" smtClean="0"/>
              <a:pPr>
                <a:defRPr/>
              </a:pPr>
              <a:t>37</a:t>
            </a:fld>
            <a:endParaRPr lang="en-US" dirty="0"/>
          </a:p>
        </p:txBody>
      </p:sp>
      <p:pic>
        <p:nvPicPr>
          <p:cNvPr id="6"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113309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455473986"/>
              </p:ext>
            </p:extLst>
          </p:nvPr>
        </p:nvGraphicFramePr>
        <p:xfrm>
          <a:off x="1538287" y="-109537"/>
          <a:ext cx="6067425" cy="707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36888" y="2438400"/>
            <a:ext cx="855662"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324" name="Text Box 4"/>
          <p:cNvSpPr txBox="1">
            <a:spLocks noChangeArrowheads="1"/>
          </p:cNvSpPr>
          <p:nvPr/>
        </p:nvSpPr>
        <p:spPr bwMode="auto">
          <a:xfrm>
            <a:off x="685800" y="623888"/>
            <a:ext cx="31242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en-US" sz="2200" b="1">
                <a:latin typeface="Verdana" pitchFamily="34" charset="0"/>
                <a:ea typeface="Verdana" pitchFamily="34" charset="0"/>
                <a:cs typeface="Verdana" pitchFamily="34" charset="0"/>
              </a:rPr>
              <a:t>MODEL 2</a:t>
            </a:r>
          </a:p>
          <a:p>
            <a:pPr eaLnBrk="1" hangingPunct="1">
              <a:lnSpc>
                <a:spcPct val="115000"/>
              </a:lnSpc>
              <a:spcAft>
                <a:spcPts val="1000"/>
              </a:spcAft>
            </a:pPr>
            <a:r>
              <a:rPr lang="en-US" sz="1400">
                <a:latin typeface="Verdana" pitchFamily="34" charset="0"/>
                <a:ea typeface="Verdana" pitchFamily="34" charset="0"/>
                <a:cs typeface="Verdana" pitchFamily="34" charset="0"/>
              </a:rPr>
              <a:t>Set up of National Court Management Authority (NCMA)</a:t>
            </a:r>
            <a:endParaRPr lang="en-US" sz="1100">
              <a:latin typeface="Verdana" pitchFamily="34" charset="0"/>
              <a:ea typeface="Verdana" pitchFamily="34" charset="0"/>
              <a:cs typeface="Verdana" pitchFamily="34" charset="0"/>
            </a:endParaRPr>
          </a:p>
        </p:txBody>
      </p:sp>
      <p:sp>
        <p:nvSpPr>
          <p:cNvPr id="3" name="Slide Number Placeholder 2"/>
          <p:cNvSpPr>
            <a:spLocks noGrp="1"/>
          </p:cNvSpPr>
          <p:nvPr>
            <p:ph type="sldNum" sz="quarter" idx="12"/>
          </p:nvPr>
        </p:nvSpPr>
        <p:spPr/>
        <p:txBody>
          <a:bodyPr/>
          <a:lstStyle/>
          <a:p>
            <a:pPr>
              <a:defRPr/>
            </a:pPr>
            <a:fld id="{1DD6048A-9C56-4988-A46E-D3E860278C17}" type="slidenum">
              <a:rPr lang="en-US" smtClean="0"/>
              <a:pPr>
                <a:defRPr/>
              </a:pPr>
              <a:t>38</a:t>
            </a:fld>
            <a:endParaRPr lang="en-US" dirty="0"/>
          </a:p>
        </p:txBody>
      </p:sp>
      <p:pic>
        <p:nvPicPr>
          <p:cNvPr id="8"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005194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graphicFrame>
        <p:nvGraphicFramePr>
          <p:cNvPr id="4" name="Diagram 3"/>
          <p:cNvGraphicFramePr/>
          <p:nvPr>
            <p:extLst>
              <p:ext uri="{D42A27DB-BD31-4B8C-83A1-F6EECF244321}">
                <p14:modId xmlns:p14="http://schemas.microsoft.com/office/powerpoint/2010/main" xmlns="" val="3512868637"/>
              </p:ext>
            </p:extLst>
          </p:nvPr>
        </p:nvGraphicFramePr>
        <p:xfrm>
          <a:off x="76200" y="652029"/>
          <a:ext cx="6781800" cy="501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9" name="TextBox 1"/>
          <p:cNvSpPr txBox="1">
            <a:spLocks noChangeArrowheads="1"/>
          </p:cNvSpPr>
          <p:nvPr/>
        </p:nvSpPr>
        <p:spPr bwMode="auto">
          <a:xfrm>
            <a:off x="3221038" y="6129338"/>
            <a:ext cx="2819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Transition of NCMA</a:t>
            </a:r>
          </a:p>
        </p:txBody>
      </p:sp>
      <p:sp>
        <p:nvSpPr>
          <p:cNvPr id="2" name="TextBox 1"/>
          <p:cNvSpPr txBox="1">
            <a:spLocks noChangeArrowheads="1"/>
          </p:cNvSpPr>
          <p:nvPr/>
        </p:nvSpPr>
        <p:spPr bwMode="auto">
          <a:xfrm>
            <a:off x="3581400" y="1019175"/>
            <a:ext cx="3581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t>“Delayed Justice – Denial of Fundamental Rights”</a:t>
            </a:r>
          </a:p>
        </p:txBody>
      </p:sp>
      <p:sp>
        <p:nvSpPr>
          <p:cNvPr id="10" name="TextBox 9"/>
          <p:cNvSpPr txBox="1">
            <a:spLocks noChangeArrowheads="1"/>
          </p:cNvSpPr>
          <p:nvPr/>
        </p:nvSpPr>
        <p:spPr bwMode="auto">
          <a:xfrm>
            <a:off x="5029200" y="2803525"/>
            <a:ext cx="3886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t>“Transparency in Governance is the Ultimate Key to Reforms”</a:t>
            </a:r>
          </a:p>
        </p:txBody>
      </p:sp>
      <p:sp>
        <p:nvSpPr>
          <p:cNvPr id="11" name="Rectangle 10"/>
          <p:cNvSpPr/>
          <p:nvPr/>
        </p:nvSpPr>
        <p:spPr>
          <a:xfrm>
            <a:off x="0" y="7937"/>
            <a:ext cx="9144000" cy="373063"/>
          </a:xfrm>
          <a:prstGeom prst="rect">
            <a:avLst/>
          </a:prstGeom>
          <a:blipFill>
            <a:blip r:embed="rId7"/>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7"/>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39</a:t>
            </a:fld>
            <a:endParaRPr lang="en-US" dirty="0"/>
          </a:p>
        </p:txBody>
      </p:sp>
      <p:pic>
        <p:nvPicPr>
          <p:cNvPr id="13" name="Picture 2" descr="Image result for gnlu logo"/>
          <p:cNvPicPr>
            <a:picLocks noChangeAspect="1" noChangeArrowheads="1"/>
          </p:cNvPicPr>
          <p:nvPr/>
        </p:nvPicPr>
        <p:blipFill>
          <a:blip r:embed="rId8"/>
          <a:srcRect/>
          <a:stretch>
            <a:fillRect/>
          </a:stretch>
        </p:blipFill>
        <p:spPr bwMode="auto">
          <a:xfrm>
            <a:off x="8286744" y="5643578"/>
            <a:ext cx="857256" cy="814393"/>
          </a:xfrm>
          <a:prstGeom prst="rect">
            <a:avLst/>
          </a:prstGeom>
          <a:noFill/>
        </p:spPr>
      </p:pic>
      <p:sp>
        <p:nvSpPr>
          <p:cNvPr id="14" name="Rectangle 13"/>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7172" name="Text Box 4"/>
          <p:cNvSpPr txBox="1">
            <a:spLocks noChangeArrowheads="1"/>
          </p:cNvSpPr>
          <p:nvPr/>
        </p:nvSpPr>
        <p:spPr bwMode="auto">
          <a:xfrm>
            <a:off x="990600" y="1981200"/>
            <a:ext cx="72390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ko-KR" sz="2800" b="1" dirty="0">
                <a:latin typeface="Bookman Old Style" pitchFamily="18" charset="0"/>
                <a:ea typeface="굴림" pitchFamily="34" charset="-127"/>
              </a:rPr>
              <a:t>“Delays render the common man’s knock on the temple of justice a frustrating experience. Litigants are not able to lead normal lives being unsure of the verdict in their case.’’*</a:t>
            </a:r>
            <a:endParaRPr lang="en-US" sz="2800" b="1" dirty="0">
              <a:latin typeface="Bookman Old Style" pitchFamily="18" charset="0"/>
            </a:endParaRPr>
          </a:p>
        </p:txBody>
      </p:sp>
      <p:sp>
        <p:nvSpPr>
          <p:cNvPr id="7173" name="Text Box 5"/>
          <p:cNvSpPr txBox="1">
            <a:spLocks noChangeArrowheads="1"/>
          </p:cNvSpPr>
          <p:nvPr/>
        </p:nvSpPr>
        <p:spPr bwMode="auto">
          <a:xfrm>
            <a:off x="3581400" y="4572000"/>
            <a:ext cx="4191000" cy="119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dirty="0">
                <a:latin typeface="Bookman Old Style" pitchFamily="18" charset="0"/>
              </a:rPr>
              <a:t>H. E. </a:t>
            </a:r>
            <a:r>
              <a:rPr lang="en-US" dirty="0" err="1">
                <a:latin typeface="Bookman Old Style" pitchFamily="18" charset="0"/>
              </a:rPr>
              <a:t>Pratibha</a:t>
            </a:r>
            <a:r>
              <a:rPr lang="en-US" dirty="0">
                <a:latin typeface="Bookman Old Style" pitchFamily="18" charset="0"/>
              </a:rPr>
              <a:t> </a:t>
            </a:r>
            <a:r>
              <a:rPr lang="en-US" dirty="0" err="1">
                <a:latin typeface="Bookman Old Style" pitchFamily="18" charset="0"/>
              </a:rPr>
              <a:t>Devisingh</a:t>
            </a:r>
            <a:r>
              <a:rPr lang="en-US" dirty="0">
                <a:latin typeface="Bookman Old Style" pitchFamily="18" charset="0"/>
              </a:rPr>
              <a:t> </a:t>
            </a:r>
            <a:r>
              <a:rPr lang="en-US" dirty="0" err="1">
                <a:latin typeface="Bookman Old Style" pitchFamily="18" charset="0"/>
              </a:rPr>
              <a:t>Patil</a:t>
            </a:r>
            <a:endParaRPr lang="en-US" dirty="0">
              <a:latin typeface="Bookman Old Style" pitchFamily="18" charset="0"/>
            </a:endParaRPr>
          </a:p>
          <a:p>
            <a:pPr algn="r" eaLnBrk="1" hangingPunct="1">
              <a:spcBef>
                <a:spcPct val="50000"/>
              </a:spcBef>
            </a:pPr>
            <a:r>
              <a:rPr lang="en-US" dirty="0">
                <a:latin typeface="Bookman Old Style" pitchFamily="18" charset="0"/>
              </a:rPr>
              <a:t>Former President of India</a:t>
            </a:r>
          </a:p>
          <a:p>
            <a:pPr algn="r" eaLnBrk="1" hangingPunct="1">
              <a:spcBef>
                <a:spcPct val="50000"/>
              </a:spcBef>
            </a:pPr>
            <a:endParaRPr lang="en-US" dirty="0">
              <a:latin typeface="Bookman Old Style" pitchFamily="18" charset="0"/>
            </a:endParaRPr>
          </a:p>
        </p:txBody>
      </p:sp>
      <p:sp>
        <p:nvSpPr>
          <p:cNvPr id="7174" name="Text Box 6"/>
          <p:cNvSpPr txBox="1">
            <a:spLocks noChangeArrowheads="1"/>
          </p:cNvSpPr>
          <p:nvPr/>
        </p:nvSpPr>
        <p:spPr bwMode="auto">
          <a:xfrm>
            <a:off x="1143000" y="6003925"/>
            <a:ext cx="6858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Verdana" pitchFamily="34" charset="0"/>
              </a:rPr>
              <a:t>* Speaking in inaugural address at the Seminar on Judicial Reforms at New Delhi Dt. 31</a:t>
            </a:r>
            <a:r>
              <a:rPr lang="en-US" sz="1000" baseline="30000">
                <a:latin typeface="Verdana" pitchFamily="34" charset="0"/>
              </a:rPr>
              <a:t>st</a:t>
            </a:r>
            <a:r>
              <a:rPr lang="en-US" sz="1000">
                <a:latin typeface="Verdana" pitchFamily="34" charset="0"/>
              </a:rPr>
              <a:t> July 2011</a:t>
            </a:r>
          </a:p>
        </p:txBody>
      </p:sp>
      <p:sp>
        <p:nvSpPr>
          <p:cNvPr id="7175" name="Text Box 7"/>
          <p:cNvSpPr txBox="1">
            <a:spLocks noChangeArrowheads="1"/>
          </p:cNvSpPr>
          <p:nvPr/>
        </p:nvSpPr>
        <p:spPr bwMode="auto">
          <a:xfrm>
            <a:off x="838200" y="6156325"/>
            <a:ext cx="68580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ko-KR" sz="1000">
                <a:latin typeface="Verdana" pitchFamily="34" charset="0"/>
                <a:ea typeface="굴림" pitchFamily="34" charset="-127"/>
              </a:rPr>
              <a:t>*Source :- </a:t>
            </a:r>
            <a:r>
              <a:rPr lang="en-US" altLang="ko-KR" sz="1000">
                <a:latin typeface="Verdana" pitchFamily="34" charset="0"/>
                <a:ea typeface="굴림" pitchFamily="34" charset="-127"/>
                <a:hlinkClick r:id="rId3"/>
              </a:rPr>
              <a:t>http://www.deccanherald.com/content/85283/president-tells-judiciary-clear-backlog.html</a:t>
            </a:r>
            <a:r>
              <a:rPr lang="en-US" altLang="ko-KR" sz="1000">
                <a:latin typeface="Verdana" pitchFamily="34" charset="0"/>
                <a:ea typeface="굴림" pitchFamily="34" charset="-127"/>
              </a:rPr>
              <a:t> </a:t>
            </a:r>
            <a:endParaRPr lang="en-US" sz="1000">
              <a:latin typeface="Verdana" pitchFamily="34" charset="0"/>
            </a:endParaRPr>
          </a:p>
        </p:txBody>
      </p:sp>
      <p:pic>
        <p:nvPicPr>
          <p:cNvPr id="7176"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633412"/>
            <a:ext cx="8153400" cy="966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 y="4724400"/>
            <a:ext cx="1528763" cy="152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7937"/>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Rectangle 12"/>
          <p:cNvSpPr/>
          <p:nvPr/>
        </p:nvSpPr>
        <p:spPr>
          <a:xfrm>
            <a:off x="0" y="6478010"/>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4</a:t>
            </a:fld>
            <a:endParaRPr lang="en-US"/>
          </a:p>
        </p:txBody>
      </p:sp>
      <p:pic>
        <p:nvPicPr>
          <p:cNvPr id="14"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15" name="Rectangle 14"/>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6474891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40</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3" name="Rectangle 1"/>
          <p:cNvSpPr>
            <a:spLocks noChangeArrowheads="1"/>
          </p:cNvSpPr>
          <p:nvPr/>
        </p:nvSpPr>
        <p:spPr bwMode="auto">
          <a:xfrm>
            <a:off x="214282" y="500042"/>
            <a:ext cx="8858280" cy="1520901"/>
          </a:xfrm>
          <a:prstGeom prst="rect">
            <a:avLst/>
          </a:prstGeom>
          <a:noFill/>
          <a:ln w="9525">
            <a:noFill/>
            <a:miter lim="800000"/>
            <a:headEnd/>
            <a:tailEnd/>
          </a:ln>
          <a:effectLst/>
        </p:spPr>
        <p:txBody>
          <a:bodyPr vert="horz" wrap="square" lIns="91440" tIns="45720" rIns="91440" bIns="8887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Bookman Old Style" pitchFamily="18" charset="0"/>
                <a:cs typeface="Times New Roman" pitchFamily="18" charset="0"/>
              </a:rPr>
              <a:t>Mr. </a:t>
            </a:r>
            <a:r>
              <a:rPr kumimoji="0" lang="en-US" b="1" i="0" u="none" strike="noStrike" cap="none" normalizeH="0" baseline="0" dirty="0" err="1" smtClean="0">
                <a:ln>
                  <a:noFill/>
                </a:ln>
                <a:solidFill>
                  <a:srgbClr val="000000"/>
                </a:solidFill>
                <a:effectLst/>
                <a:latin typeface="Bookman Old Style" pitchFamily="18" charset="0"/>
                <a:cs typeface="Times New Roman" pitchFamily="18" charset="0"/>
              </a:rPr>
              <a:t>Kalpeshkumar</a:t>
            </a:r>
            <a:r>
              <a:rPr kumimoji="0" lang="en-US" b="1" i="0" u="none" strike="noStrike" cap="none" normalizeH="0" baseline="0" dirty="0" smtClean="0">
                <a:ln>
                  <a:noFill/>
                </a:ln>
                <a:solidFill>
                  <a:srgbClr val="000000"/>
                </a:solidFill>
                <a:effectLst/>
                <a:latin typeface="Bookman Old Style" pitchFamily="18" charset="0"/>
                <a:cs typeface="Times New Roman" pitchFamily="18" charset="0"/>
              </a:rPr>
              <a:t> L Gupta </a:t>
            </a:r>
            <a:r>
              <a:rPr kumimoji="0" lang="en-US" b="1" i="0" u="none" strike="noStrike" cap="none" normalizeH="0" baseline="0" dirty="0" err="1" smtClean="0">
                <a:ln>
                  <a:noFill/>
                </a:ln>
                <a:solidFill>
                  <a:srgbClr val="000000"/>
                </a:solidFill>
                <a:effectLst/>
                <a:latin typeface="Bookman Old Style" pitchFamily="18" charset="0"/>
                <a:cs typeface="Times New Roman" pitchFamily="18" charset="0"/>
              </a:rPr>
              <a:t>vs</a:t>
            </a:r>
            <a:r>
              <a:rPr kumimoji="0" lang="en-US" b="1" i="0" u="none" strike="noStrike" cap="none" normalizeH="0" baseline="0" dirty="0" smtClean="0">
                <a:ln>
                  <a:noFill/>
                </a:ln>
                <a:solidFill>
                  <a:srgbClr val="000000"/>
                </a:solidFill>
                <a:effectLst/>
                <a:latin typeface="Bookman Old Style" pitchFamily="18" charset="0"/>
                <a:cs typeface="Times New Roman" pitchFamily="18" charset="0"/>
              </a:rPr>
              <a:t> Supreme Court Of India on 12 April, 2013</a:t>
            </a:r>
            <a:endParaRPr kumimoji="0" lang="en-US" b="0" i="0" u="none" strike="noStrike" cap="none" normalizeH="0" baseline="0" dirty="0" smtClean="0">
              <a:ln>
                <a:noFill/>
              </a:ln>
              <a:solidFill>
                <a:srgbClr val="000000"/>
              </a:solidFill>
              <a:effectLst/>
              <a:latin typeface="Bookman Old Style"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Bookman Old Style" pitchFamily="18" charset="0"/>
                <a:cs typeface="Times New Roman" pitchFamily="18" charset="0"/>
              </a:rPr>
              <a:t>Central Information Commission, New Delhi File No.CIC/SM/A/2012/001719 Right to Information Act­2005­Under Section  (19)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Bookman Old Style" pitchFamily="18" charset="0"/>
                <a:cs typeface="Times New Roman" pitchFamily="18" charset="0"/>
              </a:rPr>
              <a:t>Date of hearing : 12 April 2013 Date of decision : 12 April 2013</a:t>
            </a:r>
            <a:r>
              <a:rPr kumimoji="0" lang="en-US" b="0" i="0" u="none" strike="noStrike" cap="none" normalizeH="0" baseline="0" dirty="0" smtClean="0">
                <a:ln>
                  <a:noFill/>
                </a:ln>
                <a:solidFill>
                  <a:schemeClr val="tx1"/>
                </a:solidFill>
                <a:effectLst/>
                <a:latin typeface="Bookman Old Style" pitchFamily="18" charset="0"/>
                <a:cs typeface="Times New Roman" pitchFamily="18" charset="0"/>
              </a:rPr>
              <a:t> </a:t>
            </a:r>
          </a:p>
        </p:txBody>
      </p:sp>
      <p:sp>
        <p:nvSpPr>
          <p:cNvPr id="14" name="TextBox 13"/>
          <p:cNvSpPr txBox="1"/>
          <p:nvPr/>
        </p:nvSpPr>
        <p:spPr>
          <a:xfrm>
            <a:off x="785786" y="2357430"/>
            <a:ext cx="8572560" cy="923330"/>
          </a:xfrm>
          <a:prstGeom prst="rect">
            <a:avLst/>
          </a:prstGeom>
          <a:noFill/>
        </p:spPr>
        <p:txBody>
          <a:bodyPr wrap="square" rtlCol="0">
            <a:spAutoFit/>
          </a:bodyPr>
          <a:lstStyle/>
          <a:p>
            <a:r>
              <a:rPr lang="en-IN" dirty="0" smtClean="0">
                <a:latin typeface="Bookman Old Style" pitchFamily="18" charset="0"/>
              </a:rPr>
              <a:t>RTI Filed….</a:t>
            </a:r>
          </a:p>
          <a:p>
            <a:r>
              <a:rPr lang="en-IN" dirty="0" smtClean="0">
                <a:latin typeface="Bookman Old Style" pitchFamily="18" charset="0"/>
              </a:rPr>
              <a:t>How SC/HC monitors the cases?</a:t>
            </a:r>
          </a:p>
          <a:p>
            <a:r>
              <a:rPr lang="en-IN" dirty="0" smtClean="0">
                <a:latin typeface="Bookman Old Style" pitchFamily="18" charset="0"/>
              </a:rPr>
              <a:t>Any mechanism to monitoring of the case?</a:t>
            </a:r>
            <a:endParaRPr lang="en-IN" dirty="0">
              <a:latin typeface="Bookman Old Style" pitchFamily="18" charset="0"/>
            </a:endParaRPr>
          </a:p>
        </p:txBody>
      </p:sp>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9661" name="Picture 29" descr="Image result for gujarat high court"/>
          <p:cNvPicPr>
            <a:picLocks noChangeAspect="1" noChangeArrowheads="1"/>
          </p:cNvPicPr>
          <p:nvPr/>
        </p:nvPicPr>
        <p:blipFill>
          <a:blip r:embed="rId5"/>
          <a:srcRect/>
          <a:stretch>
            <a:fillRect/>
          </a:stretch>
        </p:blipFill>
        <p:spPr bwMode="auto">
          <a:xfrm>
            <a:off x="4929190" y="3857628"/>
            <a:ext cx="2643206" cy="1982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9669" name="Picture 37" descr="Image result for supreme court of india"/>
          <p:cNvPicPr>
            <a:picLocks noChangeAspect="1" noChangeArrowheads="1"/>
          </p:cNvPicPr>
          <p:nvPr/>
        </p:nvPicPr>
        <p:blipFill>
          <a:blip r:embed="rId6"/>
          <a:srcRect/>
          <a:stretch>
            <a:fillRect/>
          </a:stretch>
        </p:blipFill>
        <p:spPr bwMode="auto">
          <a:xfrm>
            <a:off x="1428728" y="3786190"/>
            <a:ext cx="2786082"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41</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6" name="Picture 2" descr="F:\KALPESH July 2016\MEMBERSHIP &amp; CONFEENCE\LECTURES\Guj HC\IMG-20160907-WA0011_1_1.jpg"/>
          <p:cNvPicPr>
            <a:picLocks noChangeAspect="1" noChangeArrowheads="1"/>
          </p:cNvPicPr>
          <p:nvPr/>
        </p:nvPicPr>
        <p:blipFill>
          <a:blip r:embed="rId5" cstate="print"/>
          <a:srcRect/>
          <a:stretch>
            <a:fillRect/>
          </a:stretch>
        </p:blipFill>
        <p:spPr bwMode="auto">
          <a:xfrm>
            <a:off x="2357422" y="500042"/>
            <a:ext cx="4152006" cy="5929330"/>
          </a:xfrm>
          <a:prstGeom prst="rect">
            <a:avLst/>
          </a:prstGeom>
          <a:noFill/>
        </p:spPr>
      </p:pic>
      <p:sp>
        <p:nvSpPr>
          <p:cNvPr id="23" name="Rectangle 2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42</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2946" name="Picture 2" descr="F:\KALPESH July 2016\MEMBERSHIP &amp; CONFEENCE\LECTURES\Guj HC\1005310_10200722352875390_1473465859_n.jpg"/>
          <p:cNvPicPr>
            <a:picLocks noChangeAspect="1" noChangeArrowheads="1"/>
          </p:cNvPicPr>
          <p:nvPr/>
        </p:nvPicPr>
        <p:blipFill>
          <a:blip r:embed="rId5"/>
          <a:srcRect/>
          <a:stretch>
            <a:fillRect/>
          </a:stretch>
        </p:blipFill>
        <p:spPr bwMode="auto">
          <a:xfrm>
            <a:off x="2143108" y="0"/>
            <a:ext cx="4591059" cy="6491040"/>
          </a:xfrm>
          <a:prstGeom prst="rect">
            <a:avLst/>
          </a:prstGeom>
          <a:noFill/>
        </p:spPr>
      </p:pic>
      <p:sp>
        <p:nvSpPr>
          <p:cNvPr id="25" name="Rectangle 24"/>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43</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3970" name="Picture 2" descr="F:\KALPESH July 2016\MEMBERSHIP &amp; CONFEENCE\LECTURES\Guj HC\255036_10200722336354977_1755282435_n.jpg"/>
          <p:cNvPicPr>
            <a:picLocks noChangeAspect="1" noChangeArrowheads="1"/>
          </p:cNvPicPr>
          <p:nvPr/>
        </p:nvPicPr>
        <p:blipFill>
          <a:blip r:embed="rId5"/>
          <a:srcRect/>
          <a:stretch>
            <a:fillRect/>
          </a:stretch>
        </p:blipFill>
        <p:spPr bwMode="auto">
          <a:xfrm>
            <a:off x="2285984" y="0"/>
            <a:ext cx="4714907" cy="6666143"/>
          </a:xfrm>
          <a:prstGeom prst="rect">
            <a:avLst/>
          </a:prstGeom>
          <a:noFill/>
        </p:spPr>
      </p:pic>
      <p:sp>
        <p:nvSpPr>
          <p:cNvPr id="23" name="Rectangle 2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44</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4994" name="Picture 2" descr="F:\KALPESH July 2016\MEMBERSHIP &amp; CONFEENCE\LECTURES\Guj HC\999838_10200722336194973_1498269101_n.jpg"/>
          <p:cNvPicPr>
            <a:picLocks noChangeAspect="1" noChangeArrowheads="1"/>
          </p:cNvPicPr>
          <p:nvPr/>
        </p:nvPicPr>
        <p:blipFill>
          <a:blip r:embed="rId5"/>
          <a:srcRect/>
          <a:stretch>
            <a:fillRect/>
          </a:stretch>
        </p:blipFill>
        <p:spPr bwMode="auto">
          <a:xfrm>
            <a:off x="1935973" y="1"/>
            <a:ext cx="4850606" cy="6858000"/>
          </a:xfrm>
          <a:prstGeom prst="rect">
            <a:avLst/>
          </a:prstGeom>
          <a:noFill/>
        </p:spPr>
      </p:pic>
      <p:sp>
        <p:nvSpPr>
          <p:cNvPr id="23" name="Rectangle 2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2"/>
          <p:cNvSpPr txBox="1">
            <a:spLocks noGrp="1" noChangeArrowheads="1"/>
          </p:cNvSpPr>
          <p:nvPr/>
        </p:nvSpPr>
        <p:spPr bwMode="auto">
          <a:xfrm>
            <a:off x="3124200" y="6629400"/>
            <a:ext cx="2895600" cy="457200"/>
          </a:xfrm>
          <a:prstGeom prst="rect">
            <a:avLst/>
          </a:prstGeom>
          <a:noFill/>
          <a:ln>
            <a:miter lim="800000"/>
            <a:headEnd/>
            <a:tailEnd/>
          </a:ln>
        </p:spPr>
        <p:txBody>
          <a:bodyPr/>
          <a:lstStyle/>
          <a:p>
            <a:pPr algn="ctr">
              <a:defRPr/>
            </a:pPr>
            <a:r>
              <a:rPr lang="en-US" sz="1000" dirty="0">
                <a:effectLst>
                  <a:outerShdw blurRad="38100" dist="38100" dir="2700000" algn="tl">
                    <a:srgbClr val="000000"/>
                  </a:outerShdw>
                </a:effectLst>
                <a:latin typeface="Verdana" pitchFamily="34" charset="0"/>
              </a:rPr>
              <a:t>(C) K L GUPTA</a:t>
            </a:r>
          </a:p>
        </p:txBody>
      </p:sp>
      <p:sp>
        <p:nvSpPr>
          <p:cNvPr id="5734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11" name="Rectangle 10"/>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172200"/>
            <a:ext cx="2133600" cy="365125"/>
          </a:xfrm>
        </p:spPr>
        <p:txBody>
          <a:bodyPr/>
          <a:lstStyle/>
          <a:p>
            <a:fld id="{B6F15528-21DE-4FAA-801E-634DDDAF4B2B}" type="slidenum">
              <a:rPr lang="en-US" smtClean="0"/>
              <a:pPr/>
              <a:t>45</a:t>
            </a:fld>
            <a:endParaRPr lang="en-US" dirty="0"/>
          </a:p>
        </p:txBody>
      </p:sp>
      <p:pic>
        <p:nvPicPr>
          <p:cNvPr id="13"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69635" name="AutoShape 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7" name="AutoShape 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39" name="AutoShape 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1" name="AutoShape 9"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3" name="AutoShape 11"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5" name="AutoShape 13"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7" name="AutoShape 15"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49" name="AutoShape 17" descr="Image result for supreme court indi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5" name="AutoShape 23"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7" name="AutoShape 25" descr="Image result for gujarat high cour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59" name="AutoShape 27" descr="Image result for gujarat high court logo"/>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3" name="AutoShape 31"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5" name="AutoShape 33"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9667" name="AutoShape 35" descr="Image result for supreme court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2529" name="Picture 1" descr="F:\KALPESH July 2016\MEMBERSHIP &amp; CONFEENCE\LECTURES\Guj HC\1000383_10200722315914466_1643860545_n.jpg"/>
          <p:cNvPicPr>
            <a:picLocks noChangeAspect="1" noChangeArrowheads="1"/>
          </p:cNvPicPr>
          <p:nvPr/>
        </p:nvPicPr>
        <p:blipFill>
          <a:blip r:embed="rId5"/>
          <a:srcRect/>
          <a:stretch>
            <a:fillRect/>
          </a:stretch>
        </p:blipFill>
        <p:spPr bwMode="auto">
          <a:xfrm>
            <a:off x="2214546" y="16"/>
            <a:ext cx="4850595" cy="6857984"/>
          </a:xfrm>
          <a:prstGeom prst="rect">
            <a:avLst/>
          </a:prstGeom>
          <a:noFill/>
        </p:spPr>
      </p:pic>
      <p:sp>
        <p:nvSpPr>
          <p:cNvPr id="23" name="Rectangle 22"/>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578932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xmlns="" val="1657401309"/>
              </p:ext>
            </p:extLst>
          </p:nvPr>
        </p:nvGraphicFramePr>
        <p:xfrm>
          <a:off x="1447800" y="381001"/>
          <a:ext cx="6629400" cy="556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1" name="TextBox 1"/>
          <p:cNvSpPr txBox="1">
            <a:spLocks noChangeArrowheads="1"/>
          </p:cNvSpPr>
          <p:nvPr/>
        </p:nvSpPr>
        <p:spPr bwMode="auto">
          <a:xfrm>
            <a:off x="990600" y="5638800"/>
            <a:ext cx="75676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Bookman Old Style" pitchFamily="18" charset="0"/>
              </a:rPr>
              <a:t>Appointment of Court Manager under Guidelines issued by 13</a:t>
            </a:r>
            <a:r>
              <a:rPr lang="en-US" baseline="30000" dirty="0">
                <a:latin typeface="Bookman Old Style" pitchFamily="18" charset="0"/>
              </a:rPr>
              <a:t>th</a:t>
            </a:r>
            <a:r>
              <a:rPr lang="en-US" dirty="0">
                <a:latin typeface="Bookman Old Style" pitchFamily="18" charset="0"/>
              </a:rPr>
              <a:t> Finance Commission for Improvement in Justice Delivery (No. F 32(30) FCD/2010, September 20, 2010</a:t>
            </a:r>
            <a:endParaRPr lang="en-US" sz="1600" dirty="0">
              <a:latin typeface="Bookman Old Style" pitchFamily="18" charset="0"/>
            </a:endParaRPr>
          </a:p>
        </p:txBody>
      </p:sp>
      <p:sp>
        <p:nvSpPr>
          <p:cNvPr id="6" name="Rectangle 5"/>
          <p:cNvSpPr/>
          <p:nvPr/>
        </p:nvSpPr>
        <p:spPr>
          <a:xfrm>
            <a:off x="0" y="7937"/>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0" y="6478010"/>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46</a:t>
            </a:fld>
            <a:endParaRPr lang="en-US"/>
          </a:p>
        </p:txBody>
      </p:sp>
      <p:pic>
        <p:nvPicPr>
          <p:cNvPr id="8"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97266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47800" y="838200"/>
          <a:ext cx="6324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TextBox 6"/>
          <p:cNvSpPr txBox="1">
            <a:spLocks noChangeArrowheads="1"/>
          </p:cNvSpPr>
          <p:nvPr/>
        </p:nvSpPr>
        <p:spPr bwMode="auto">
          <a:xfrm>
            <a:off x="990600" y="5638800"/>
            <a:ext cx="75676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Bookman Old Style" pitchFamily="18" charset="0"/>
              </a:rPr>
              <a:t>Appointment of Court Manager under Guidelines issued by 13</a:t>
            </a:r>
            <a:r>
              <a:rPr lang="en-US" baseline="30000" dirty="0">
                <a:latin typeface="Bookman Old Style" pitchFamily="18" charset="0"/>
              </a:rPr>
              <a:t>th</a:t>
            </a:r>
            <a:r>
              <a:rPr lang="en-US" dirty="0">
                <a:latin typeface="Bookman Old Style" pitchFamily="18" charset="0"/>
              </a:rPr>
              <a:t> Finance Commission for Improvement in Justice Delivery (No. F 32(30) FCD/2010, September 20, 2010</a:t>
            </a:r>
            <a:endParaRPr lang="en-US" sz="1600" dirty="0">
              <a:latin typeface="Bookman Old Style" pitchFamily="18" charset="0"/>
            </a:endParaRPr>
          </a:p>
        </p:txBody>
      </p:sp>
      <p:sp>
        <p:nvSpPr>
          <p:cNvPr id="7" name="Rectangle 6"/>
          <p:cNvSpPr/>
          <p:nvPr/>
        </p:nvSpPr>
        <p:spPr>
          <a:xfrm>
            <a:off x="0" y="7937"/>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ectangle 7"/>
          <p:cNvSpPr/>
          <p:nvPr/>
        </p:nvSpPr>
        <p:spPr>
          <a:xfrm>
            <a:off x="0" y="6478010"/>
            <a:ext cx="9144000" cy="373063"/>
          </a:xfrm>
          <a:prstGeom prst="rect">
            <a:avLst/>
          </a:prstGeom>
          <a:blipFill>
            <a:blip r:embed="rId6"/>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47</a:t>
            </a:fld>
            <a:endParaRPr lang="en-US"/>
          </a:p>
        </p:txBody>
      </p:sp>
      <p:pic>
        <p:nvPicPr>
          <p:cNvPr id="9" name="Picture 2" descr="Image result for gnlu logo"/>
          <p:cNvPicPr>
            <a:picLocks noChangeAspect="1" noChangeArrowheads="1"/>
          </p:cNvPicPr>
          <p:nvPr/>
        </p:nvPicPr>
        <p:blipFill>
          <a:blip r:embed="rId7"/>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54809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3400" y="533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latin typeface="Verdana" pitchFamily="34" charset="0"/>
              </a:rPr>
              <a:t>Suggested Functions of Court Manager:-</a:t>
            </a:r>
            <a:r>
              <a:rPr lang="en-US" sz="2400" dirty="0">
                <a:solidFill>
                  <a:srgbClr val="FF3300"/>
                </a:solidFill>
                <a:latin typeface="Verdana" pitchFamily="34" charset="0"/>
              </a:rPr>
              <a:t> </a:t>
            </a:r>
          </a:p>
        </p:txBody>
      </p:sp>
      <p:sp>
        <p:nvSpPr>
          <p:cNvPr id="61443" name="Text Box 6"/>
          <p:cNvSpPr txBox="1">
            <a:spLocks noChangeArrowheads="1"/>
          </p:cNvSpPr>
          <p:nvPr/>
        </p:nvSpPr>
        <p:spPr bwMode="auto">
          <a:xfrm>
            <a:off x="152400" y="990600"/>
            <a:ext cx="8253413" cy="424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just">
              <a:lnSpc>
                <a:spcPct val="150000"/>
              </a:lnSpc>
            </a:pPr>
            <a:r>
              <a:rPr lang="en-US" dirty="0">
                <a:latin typeface="Bookman Old Style" pitchFamily="18" charset="0"/>
              </a:rPr>
              <a:t>1. Policies &amp; Standards</a:t>
            </a:r>
          </a:p>
          <a:p>
            <a:pPr lvl="1" algn="just">
              <a:lnSpc>
                <a:spcPct val="150000"/>
              </a:lnSpc>
            </a:pPr>
            <a:r>
              <a:rPr lang="en-US" altLang="ko-KR" dirty="0">
                <a:latin typeface="Bookman Old Style" pitchFamily="18" charset="0"/>
                <a:ea typeface="굴림" pitchFamily="34" charset="-127"/>
              </a:rPr>
              <a:t>2. Planning</a:t>
            </a:r>
          </a:p>
          <a:p>
            <a:pPr lvl="1" algn="just">
              <a:lnSpc>
                <a:spcPct val="150000"/>
              </a:lnSpc>
            </a:pPr>
            <a:r>
              <a:rPr lang="en-US" altLang="ko-KR" dirty="0">
                <a:latin typeface="Bookman Old Style" pitchFamily="18" charset="0"/>
                <a:ea typeface="굴림" pitchFamily="34" charset="-127"/>
              </a:rPr>
              <a:t>3. Information &amp; Statistics</a:t>
            </a:r>
          </a:p>
          <a:p>
            <a:pPr lvl="1" algn="just">
              <a:lnSpc>
                <a:spcPct val="150000"/>
              </a:lnSpc>
            </a:pPr>
            <a:r>
              <a:rPr lang="en-US" altLang="ko-KR" dirty="0">
                <a:latin typeface="Bookman Old Style" pitchFamily="18" charset="0"/>
                <a:ea typeface="굴림" pitchFamily="34" charset="-127"/>
              </a:rPr>
              <a:t>4. Court Management</a:t>
            </a:r>
          </a:p>
          <a:p>
            <a:pPr lvl="1" algn="just">
              <a:lnSpc>
                <a:spcPct val="150000"/>
              </a:lnSpc>
            </a:pPr>
            <a:r>
              <a:rPr lang="en-US" altLang="ko-KR" dirty="0">
                <a:latin typeface="Bookman Old Style" pitchFamily="18" charset="0"/>
                <a:ea typeface="굴림" pitchFamily="34" charset="-127"/>
              </a:rPr>
              <a:t>5. Case Management</a:t>
            </a:r>
          </a:p>
          <a:p>
            <a:pPr lvl="1" algn="just">
              <a:lnSpc>
                <a:spcPct val="150000"/>
              </a:lnSpc>
            </a:pPr>
            <a:r>
              <a:rPr lang="en-US" altLang="ko-KR" dirty="0">
                <a:latin typeface="Bookman Old Style" pitchFamily="18" charset="0"/>
                <a:ea typeface="굴림" pitchFamily="34" charset="-127"/>
              </a:rPr>
              <a:t>6. Responsiveness Management</a:t>
            </a:r>
          </a:p>
          <a:p>
            <a:pPr lvl="1" algn="just">
              <a:lnSpc>
                <a:spcPct val="150000"/>
              </a:lnSpc>
            </a:pPr>
            <a:r>
              <a:rPr lang="en-US" altLang="ko-KR" dirty="0">
                <a:latin typeface="Bookman Old Style" pitchFamily="18" charset="0"/>
                <a:ea typeface="굴림" pitchFamily="34" charset="-127"/>
              </a:rPr>
              <a:t>7. Quality Management</a:t>
            </a:r>
          </a:p>
          <a:p>
            <a:pPr lvl="1" algn="just">
              <a:lnSpc>
                <a:spcPct val="150000"/>
              </a:lnSpc>
            </a:pPr>
            <a:r>
              <a:rPr lang="en-US" altLang="ko-KR" dirty="0">
                <a:latin typeface="Bookman Old Style" pitchFamily="18" charset="0"/>
                <a:ea typeface="굴림" pitchFamily="34" charset="-127"/>
              </a:rPr>
              <a:t>8. Human Resource Management</a:t>
            </a:r>
          </a:p>
          <a:p>
            <a:pPr lvl="1" algn="just">
              <a:lnSpc>
                <a:spcPct val="150000"/>
              </a:lnSpc>
            </a:pPr>
            <a:r>
              <a:rPr lang="en-US" altLang="ko-KR" dirty="0">
                <a:latin typeface="Bookman Old Style" pitchFamily="18" charset="0"/>
                <a:ea typeface="굴림" pitchFamily="34" charset="-127"/>
              </a:rPr>
              <a:t>9. Core System of Management</a:t>
            </a:r>
          </a:p>
          <a:p>
            <a:pPr lvl="1" algn="just">
              <a:lnSpc>
                <a:spcPct val="150000"/>
              </a:lnSpc>
            </a:pPr>
            <a:r>
              <a:rPr lang="en-US" altLang="ko-KR" dirty="0">
                <a:latin typeface="Bookman Old Style" pitchFamily="18" charset="0"/>
                <a:ea typeface="굴림" pitchFamily="34" charset="-127"/>
              </a:rPr>
              <a:t>10. IT System Management</a:t>
            </a:r>
          </a:p>
        </p:txBody>
      </p:sp>
      <p:sp>
        <p:nvSpPr>
          <p:cNvPr id="61444" name="TextBox 1"/>
          <p:cNvSpPr txBox="1">
            <a:spLocks noChangeArrowheads="1"/>
          </p:cNvSpPr>
          <p:nvPr/>
        </p:nvSpPr>
        <p:spPr bwMode="auto">
          <a:xfrm>
            <a:off x="685800" y="5451908"/>
            <a:ext cx="75676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dirty="0">
                <a:latin typeface="Bookman Old Style" pitchFamily="18" charset="0"/>
              </a:rPr>
              <a:t>Appointment of Court Manager under Guidelines issued by 13</a:t>
            </a:r>
            <a:r>
              <a:rPr lang="en-US" baseline="30000" dirty="0">
                <a:latin typeface="Bookman Old Style" pitchFamily="18" charset="0"/>
              </a:rPr>
              <a:t>th</a:t>
            </a:r>
            <a:r>
              <a:rPr lang="en-US" dirty="0">
                <a:latin typeface="Bookman Old Style" pitchFamily="18" charset="0"/>
              </a:rPr>
              <a:t> Finance Commission for Improvement in Justice Delivery (No. F 32(30) FCD/2010, September 20, 2010</a:t>
            </a:r>
            <a:endParaRPr lang="en-US" sz="1600" dirty="0">
              <a:latin typeface="Bookman Old Style" pitchFamily="18" charset="0"/>
            </a:endParaRPr>
          </a:p>
        </p:txBody>
      </p:sp>
      <p:sp>
        <p:nvSpPr>
          <p:cNvPr id="7" name="Rectangle 6"/>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ectangle 7"/>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48</a:t>
            </a:fld>
            <a:endParaRPr lang="en-US"/>
          </a:p>
        </p:txBody>
      </p:sp>
      <p:pic>
        <p:nvPicPr>
          <p:cNvPr id="9"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175995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533400" y="533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latin typeface="Bookman Old Style" pitchFamily="18" charset="0"/>
              </a:rPr>
              <a:t>Qualification of Court Manager:-</a:t>
            </a:r>
            <a:r>
              <a:rPr lang="en-US" sz="2400" dirty="0">
                <a:solidFill>
                  <a:srgbClr val="FF3300"/>
                </a:solidFill>
                <a:latin typeface="Bookman Old Style" pitchFamily="18" charset="0"/>
              </a:rPr>
              <a:t> </a:t>
            </a:r>
          </a:p>
        </p:txBody>
      </p:sp>
      <p:sp>
        <p:nvSpPr>
          <p:cNvPr id="62467" name="Text Box 6"/>
          <p:cNvSpPr txBox="1">
            <a:spLocks noChangeArrowheads="1"/>
          </p:cNvSpPr>
          <p:nvPr/>
        </p:nvSpPr>
        <p:spPr bwMode="auto">
          <a:xfrm>
            <a:off x="533400" y="1219200"/>
            <a:ext cx="8024813" cy="377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n-US" dirty="0">
                <a:latin typeface="Bookman Old Style" pitchFamily="18" charset="0"/>
              </a:rPr>
              <a:t>Court Managers may have the following minimum qualifications:</a:t>
            </a:r>
            <a:endParaRPr lang="en-US" sz="1600" dirty="0">
              <a:latin typeface="Bookman Old Style" pitchFamily="18" charset="0"/>
            </a:endParaRPr>
          </a:p>
          <a:p>
            <a:pPr lvl="1">
              <a:lnSpc>
                <a:spcPct val="150000"/>
              </a:lnSpc>
            </a:pPr>
            <a:r>
              <a:rPr lang="en-US" dirty="0">
                <a:latin typeface="Bookman Old Style" pitchFamily="18" charset="0"/>
              </a:rPr>
              <a:t>1. A degree or advanced diploma in general management;</a:t>
            </a:r>
            <a:endParaRPr lang="en-US" sz="1600" dirty="0">
              <a:latin typeface="Bookman Old Style" pitchFamily="18" charset="0"/>
            </a:endParaRPr>
          </a:p>
          <a:p>
            <a:pPr lvl="1">
              <a:lnSpc>
                <a:spcPct val="150000"/>
              </a:lnSpc>
            </a:pPr>
            <a:r>
              <a:rPr lang="en-US" dirty="0">
                <a:latin typeface="Bookman Old Style" pitchFamily="18" charset="0"/>
              </a:rPr>
              <a:t>2. 5 years’ experience/training in system and process management;</a:t>
            </a:r>
            <a:endParaRPr lang="en-US" sz="1600" dirty="0">
              <a:latin typeface="Bookman Old Style" pitchFamily="18" charset="0"/>
            </a:endParaRPr>
          </a:p>
          <a:p>
            <a:pPr lvl="1">
              <a:lnSpc>
                <a:spcPct val="150000"/>
              </a:lnSpc>
            </a:pPr>
            <a:r>
              <a:rPr lang="en-US" dirty="0">
                <a:latin typeface="Bookman Old Style" pitchFamily="18" charset="0"/>
              </a:rPr>
              <a:t>3. 5 years’ experience/training in IT system management, HR management, financial system management;</a:t>
            </a:r>
            <a:endParaRPr lang="en-US" sz="1600" dirty="0">
              <a:latin typeface="Bookman Old Style" pitchFamily="18" charset="0"/>
            </a:endParaRPr>
          </a:p>
          <a:p>
            <a:pPr lvl="1">
              <a:lnSpc>
                <a:spcPct val="150000"/>
              </a:lnSpc>
            </a:pPr>
            <a:r>
              <a:rPr lang="en-US" dirty="0">
                <a:latin typeface="Bookman Old Style" pitchFamily="18" charset="0"/>
              </a:rPr>
              <a:t>4. Excellent people skill;</a:t>
            </a:r>
            <a:endParaRPr lang="en-US" sz="1600" dirty="0">
              <a:latin typeface="Bookman Old Style" pitchFamily="18" charset="0"/>
            </a:endParaRPr>
          </a:p>
          <a:p>
            <a:pPr lvl="1">
              <a:lnSpc>
                <a:spcPct val="150000"/>
              </a:lnSpc>
            </a:pPr>
            <a:r>
              <a:rPr lang="en-US" dirty="0">
                <a:latin typeface="Bookman Old Style" pitchFamily="18" charset="0"/>
              </a:rPr>
              <a:t>5. Excellent communication skill;</a:t>
            </a:r>
            <a:endParaRPr lang="en-US" sz="1600" dirty="0">
              <a:latin typeface="Bookman Old Style" pitchFamily="18" charset="0"/>
            </a:endParaRPr>
          </a:p>
          <a:p>
            <a:pPr lvl="1">
              <a:lnSpc>
                <a:spcPct val="150000"/>
              </a:lnSpc>
            </a:pPr>
            <a:r>
              <a:rPr lang="en-US" dirty="0">
                <a:latin typeface="Bookman Old Style" pitchFamily="18" charset="0"/>
              </a:rPr>
              <a:t>6. Excellent computer application skill.</a:t>
            </a:r>
            <a:endParaRPr lang="en-US" sz="1600" dirty="0">
              <a:latin typeface="Bookman Old Style" pitchFamily="18" charset="0"/>
            </a:endParaRPr>
          </a:p>
        </p:txBody>
      </p:sp>
      <p:sp>
        <p:nvSpPr>
          <p:cNvPr id="62468" name="TextBox 1"/>
          <p:cNvSpPr txBox="1">
            <a:spLocks noChangeArrowheads="1"/>
          </p:cNvSpPr>
          <p:nvPr/>
        </p:nvSpPr>
        <p:spPr bwMode="auto">
          <a:xfrm>
            <a:off x="990600" y="5562600"/>
            <a:ext cx="75676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Bookman Old Style" pitchFamily="18" charset="0"/>
              </a:rPr>
              <a:t>Appointment of Court Manager under Guidelines issued by 13</a:t>
            </a:r>
            <a:r>
              <a:rPr lang="en-US" baseline="30000" dirty="0">
                <a:latin typeface="Bookman Old Style" pitchFamily="18" charset="0"/>
              </a:rPr>
              <a:t>th</a:t>
            </a:r>
            <a:r>
              <a:rPr lang="en-US" dirty="0">
                <a:latin typeface="Bookman Old Style" pitchFamily="18" charset="0"/>
              </a:rPr>
              <a:t> Finance Commission for Improvement in Justice Delivery (No. F 32(30) FCD/2010, September 20, 2010</a:t>
            </a:r>
            <a:endParaRPr lang="en-US" sz="1600" dirty="0">
              <a:latin typeface="Bookman Old Style" pitchFamily="18" charset="0"/>
            </a:endParaRPr>
          </a:p>
        </p:txBody>
      </p:sp>
      <p:sp>
        <p:nvSpPr>
          <p:cNvPr id="7" name="Rectangle 6"/>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ectangle 7"/>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49</a:t>
            </a:fld>
            <a:endParaRPr lang="en-US" dirty="0"/>
          </a:p>
        </p:txBody>
      </p:sp>
      <p:pic>
        <p:nvPicPr>
          <p:cNvPr id="9"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11300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495300"/>
            <a:ext cx="1316548" cy="1086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48600" y="495300"/>
            <a:ext cx="1219200" cy="1086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42"/>
          <p:cNvSpPr txBox="1">
            <a:spLocks noGrp="1" noChangeArrowheads="1"/>
          </p:cNvSpPr>
          <p:nvPr/>
        </p:nvSpPr>
        <p:spPr bwMode="auto">
          <a:xfrm>
            <a:off x="3124200" y="6248400"/>
            <a:ext cx="2895600" cy="457200"/>
          </a:xfrm>
          <a:prstGeom prst="rect">
            <a:avLst/>
          </a:prstGeom>
          <a:noFill/>
          <a:ln>
            <a:miter lim="800000"/>
            <a:headEnd/>
            <a:tailEnd/>
          </a:ln>
        </p:spPr>
        <p:txBody>
          <a:bodyPr/>
          <a:lstStyle/>
          <a:p>
            <a:pPr algn="ctr">
              <a:defRPr/>
            </a:pPr>
            <a:endParaRPr lang="en-US" sz="1000" dirty="0">
              <a:effectLst>
                <a:outerShdw blurRad="38100" dist="38100" dir="2700000" algn="tl">
                  <a:srgbClr val="000000"/>
                </a:outerShdw>
              </a:effectLst>
              <a:latin typeface="Verdana" pitchFamily="34" charset="0"/>
            </a:endParaRPr>
          </a:p>
        </p:txBody>
      </p:sp>
      <p:sp>
        <p:nvSpPr>
          <p:cNvPr id="819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8198" name="Text Box 6"/>
          <p:cNvSpPr txBox="1">
            <a:spLocks noChangeArrowheads="1"/>
          </p:cNvSpPr>
          <p:nvPr/>
        </p:nvSpPr>
        <p:spPr bwMode="auto">
          <a:xfrm>
            <a:off x="810673" y="1465263"/>
            <a:ext cx="8016723"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b="1" dirty="0">
                <a:latin typeface="Bookman Old Style" pitchFamily="18" charset="0"/>
              </a:rPr>
              <a:t>“It would take </a:t>
            </a:r>
            <a:r>
              <a:rPr lang="en-US" sz="2400" b="1" dirty="0">
                <a:solidFill>
                  <a:srgbClr val="FF3300"/>
                </a:solidFill>
                <a:latin typeface="Bookman Old Style" pitchFamily="18" charset="0"/>
              </a:rPr>
              <a:t>466 years</a:t>
            </a:r>
            <a:r>
              <a:rPr lang="en-US" sz="2400" b="1" dirty="0">
                <a:latin typeface="Bookman Old Style" pitchFamily="18" charset="0"/>
              </a:rPr>
              <a:t> to clear backlog of cases piled in the Delhi High Courts if the     system works with the same efficiency.”</a:t>
            </a:r>
          </a:p>
          <a:p>
            <a:pPr eaLnBrk="1" hangingPunct="1">
              <a:spcBef>
                <a:spcPct val="50000"/>
              </a:spcBef>
            </a:pPr>
            <a:r>
              <a:rPr lang="en-US" sz="2400" b="1" dirty="0" smtClean="0">
                <a:latin typeface="Bookman Old Style" pitchFamily="18" charset="0"/>
              </a:rPr>
              <a:t>     </a:t>
            </a:r>
            <a:r>
              <a:rPr lang="en-US" sz="2400" dirty="0">
                <a:latin typeface="Bookman Old Style" pitchFamily="18" charset="0"/>
              </a:rPr>
              <a:t>- Hon Chief Justice A P Shah, Delhi High Court*</a:t>
            </a:r>
          </a:p>
        </p:txBody>
      </p:sp>
      <p:sp>
        <p:nvSpPr>
          <p:cNvPr id="8199" name="Text Box 7"/>
          <p:cNvSpPr txBox="1">
            <a:spLocks noChangeArrowheads="1"/>
          </p:cNvSpPr>
          <p:nvPr/>
        </p:nvSpPr>
        <p:spPr bwMode="auto">
          <a:xfrm>
            <a:off x="1143000" y="3462338"/>
            <a:ext cx="72390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b="1" dirty="0">
                <a:latin typeface="Bookman Old Style" pitchFamily="18" charset="0"/>
              </a:rPr>
              <a:t>“Indian Judiciary would take </a:t>
            </a:r>
            <a:r>
              <a:rPr lang="en-US" sz="2400" b="1" dirty="0">
                <a:solidFill>
                  <a:srgbClr val="FF3300"/>
                </a:solidFill>
                <a:latin typeface="Bookman Old Style" pitchFamily="18" charset="0"/>
              </a:rPr>
              <a:t>320 years</a:t>
            </a:r>
            <a:r>
              <a:rPr lang="en-US" sz="2400" b="1" dirty="0">
                <a:latin typeface="Bookman Old Style" pitchFamily="18" charset="0"/>
              </a:rPr>
              <a:t> to clear the backlog of 3.2 </a:t>
            </a:r>
            <a:r>
              <a:rPr lang="en-US" sz="2400" b="1" dirty="0" err="1">
                <a:latin typeface="Bookman Old Style" pitchFamily="18" charset="0"/>
              </a:rPr>
              <a:t>crore</a:t>
            </a:r>
            <a:r>
              <a:rPr lang="en-US" sz="2400" b="1" dirty="0">
                <a:latin typeface="Bookman Old Style" pitchFamily="18" charset="0"/>
              </a:rPr>
              <a:t> cases pending in various courts including high courts in the country.”</a:t>
            </a:r>
          </a:p>
          <a:p>
            <a:pPr eaLnBrk="1" hangingPunct="1">
              <a:spcBef>
                <a:spcPct val="50000"/>
              </a:spcBef>
            </a:pPr>
            <a:r>
              <a:rPr lang="en-US" sz="2400" b="1" dirty="0">
                <a:latin typeface="Bookman Old Style" pitchFamily="18" charset="0"/>
              </a:rPr>
              <a:t>   </a:t>
            </a:r>
            <a:r>
              <a:rPr lang="en-US" sz="2400" b="1" dirty="0" smtClean="0">
                <a:latin typeface="Bookman Old Style" pitchFamily="18" charset="0"/>
              </a:rPr>
              <a:t>      </a:t>
            </a:r>
            <a:r>
              <a:rPr lang="en-US" sz="2400" b="1" dirty="0">
                <a:latin typeface="Bookman Old Style" pitchFamily="18" charset="0"/>
              </a:rPr>
              <a:t>- </a:t>
            </a:r>
            <a:r>
              <a:rPr lang="en-US" sz="2400" dirty="0">
                <a:latin typeface="Bookman Old Style" pitchFamily="18" charset="0"/>
              </a:rPr>
              <a:t>Hon Justice V </a:t>
            </a:r>
            <a:r>
              <a:rPr lang="en-US" sz="2400" dirty="0" err="1">
                <a:latin typeface="Bookman Old Style" pitchFamily="18" charset="0"/>
              </a:rPr>
              <a:t>V</a:t>
            </a:r>
            <a:r>
              <a:rPr lang="en-US" sz="2400" dirty="0">
                <a:latin typeface="Bookman Old Style" pitchFamily="18" charset="0"/>
              </a:rPr>
              <a:t> </a:t>
            </a:r>
            <a:r>
              <a:rPr lang="en-US" sz="2400" dirty="0" err="1">
                <a:latin typeface="Bookman Old Style" pitchFamily="18" charset="0"/>
              </a:rPr>
              <a:t>Rao</a:t>
            </a:r>
            <a:r>
              <a:rPr lang="en-US" sz="2400" dirty="0">
                <a:latin typeface="Bookman Old Style" pitchFamily="18" charset="0"/>
              </a:rPr>
              <a:t>, A.P. High Court**</a:t>
            </a:r>
          </a:p>
        </p:txBody>
      </p:sp>
      <p:sp>
        <p:nvSpPr>
          <p:cNvPr id="8200" name="Text Box 8"/>
          <p:cNvSpPr txBox="1">
            <a:spLocks noChangeArrowheads="1"/>
          </p:cNvSpPr>
          <p:nvPr/>
        </p:nvSpPr>
        <p:spPr bwMode="auto">
          <a:xfrm>
            <a:off x="643804" y="5691426"/>
            <a:ext cx="80010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000" dirty="0">
                <a:latin typeface="Verdana" pitchFamily="34" charset="0"/>
                <a:hlinkClick r:id="rId5"/>
              </a:rPr>
              <a:t>http://www.indianexpress.com/news/it-would-take-delhi-hc-466-yrs-to-clear-backlog-cj/423127/0</a:t>
            </a:r>
            <a:r>
              <a:rPr lang="en-US" sz="1000" dirty="0">
                <a:latin typeface="Verdana" pitchFamily="34" charset="0"/>
              </a:rPr>
              <a:t> </a:t>
            </a:r>
          </a:p>
          <a:p>
            <a:pPr eaLnBrk="1" hangingPunct="1">
              <a:spcBef>
                <a:spcPct val="50000"/>
              </a:spcBef>
            </a:pPr>
            <a:r>
              <a:rPr lang="en-US" sz="1000" dirty="0">
                <a:latin typeface="Verdana" pitchFamily="34" charset="0"/>
              </a:rPr>
              <a:t>accessed on 20/01/2012</a:t>
            </a:r>
          </a:p>
          <a:p>
            <a:pPr eaLnBrk="1" hangingPunct="1">
              <a:spcBef>
                <a:spcPct val="50000"/>
              </a:spcBef>
            </a:pPr>
            <a:r>
              <a:rPr lang="en-US" sz="1000" b="1" dirty="0">
                <a:latin typeface="Verdana" pitchFamily="34" charset="0"/>
              </a:rPr>
              <a:t>** </a:t>
            </a:r>
            <a:r>
              <a:rPr lang="en-US" sz="1000" dirty="0">
                <a:latin typeface="Verdana" pitchFamily="34" charset="0"/>
                <a:hlinkClick r:id="rId6"/>
              </a:rPr>
              <a:t>http://articles.timesofindia.indiatimes.com/2010-03-06/india/28143242_1_high-court-judges-literacy-rate-backlog</a:t>
            </a:r>
            <a:r>
              <a:rPr lang="en-US" sz="1000" dirty="0">
                <a:latin typeface="Verdana" pitchFamily="34" charset="0"/>
              </a:rPr>
              <a:t> accessed on 15/01/2012 </a:t>
            </a:r>
          </a:p>
        </p:txBody>
      </p:sp>
      <p:sp>
        <p:nvSpPr>
          <p:cNvPr id="9" name="Rectangle 8"/>
          <p:cNvSpPr/>
          <p:nvPr/>
        </p:nvSpPr>
        <p:spPr>
          <a:xfrm>
            <a:off x="0" y="7937"/>
            <a:ext cx="9144000" cy="373063"/>
          </a:xfrm>
          <a:prstGeom prst="rect">
            <a:avLst/>
          </a:prstGeom>
          <a:blipFill>
            <a:blip r:embed="rId7"/>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6478010"/>
            <a:ext cx="9144000" cy="373063"/>
          </a:xfrm>
          <a:prstGeom prst="rect">
            <a:avLst/>
          </a:prstGeom>
          <a:blipFill>
            <a:blip r:embed="rId7"/>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a:t>
            </a:fld>
            <a:endParaRPr lang="en-US" dirty="0"/>
          </a:p>
        </p:txBody>
      </p:sp>
      <p:pic>
        <p:nvPicPr>
          <p:cNvPr id="12" name="Picture 2" descr="Image result for gnlu logo"/>
          <p:cNvPicPr>
            <a:picLocks noChangeAspect="1" noChangeArrowheads="1"/>
          </p:cNvPicPr>
          <p:nvPr/>
        </p:nvPicPr>
        <p:blipFill>
          <a:blip r:embed="rId8"/>
          <a:srcRect/>
          <a:stretch>
            <a:fillRect/>
          </a:stretch>
        </p:blipFill>
        <p:spPr bwMode="auto">
          <a:xfrm>
            <a:off x="8286744" y="5643578"/>
            <a:ext cx="857256" cy="814393"/>
          </a:xfrm>
          <a:prstGeom prst="rect">
            <a:avLst/>
          </a:prstGeom>
          <a:noFill/>
        </p:spPr>
      </p:pic>
    </p:spTree>
    <p:extLst>
      <p:ext uri="{BB962C8B-B14F-4D97-AF65-F5344CB8AC3E}">
        <p14:creationId xmlns:p14="http://schemas.microsoft.com/office/powerpoint/2010/main" xmlns="" val="75630094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141994311"/>
              </p:ext>
            </p:extLst>
          </p:nvPr>
        </p:nvGraphicFramePr>
        <p:xfrm>
          <a:off x="1219200" y="1362075"/>
          <a:ext cx="6781800" cy="4200525"/>
        </p:xfrm>
        <a:graphic>
          <a:graphicData uri="http://schemas.openxmlformats.org/drawingml/2006/table">
            <a:tbl>
              <a:tblPr firstRow="1" bandRow="1">
                <a:tableStyleId>{5C22544A-7EE6-4342-B048-85BDC9FD1C3A}</a:tableStyleId>
              </a:tblPr>
              <a:tblGrid>
                <a:gridCol w="3706333"/>
                <a:gridCol w="3075467"/>
              </a:tblGrid>
              <a:tr h="462520">
                <a:tc>
                  <a:txBody>
                    <a:bodyPr/>
                    <a:lstStyle/>
                    <a:p>
                      <a:pPr algn="ctr"/>
                      <a:r>
                        <a:rPr lang="en-US" sz="1800" dirty="0" smtClean="0"/>
                        <a:t>Name of High Court</a:t>
                      </a:r>
                      <a:endParaRPr lang="en-US" sz="1800" dirty="0"/>
                    </a:p>
                  </a:txBody>
                  <a:tcPr marT="45710" marB="45710"/>
                </a:tc>
                <a:tc>
                  <a:txBody>
                    <a:bodyPr/>
                    <a:lstStyle/>
                    <a:p>
                      <a:pPr algn="ctr"/>
                      <a:r>
                        <a:rPr lang="en-US" sz="1800" dirty="0" smtClean="0"/>
                        <a:t>No</a:t>
                      </a:r>
                      <a:r>
                        <a:rPr lang="en-US" sz="1800" baseline="0" dirty="0" smtClean="0"/>
                        <a:t> of Post Advertised</a:t>
                      </a:r>
                      <a:endParaRPr lang="en-US" sz="1800" dirty="0"/>
                    </a:p>
                  </a:txBody>
                  <a:tcPr marT="45710" marB="45710"/>
                </a:tc>
              </a:tr>
              <a:tr h="462520">
                <a:tc>
                  <a:txBody>
                    <a:bodyPr/>
                    <a:lstStyle/>
                    <a:p>
                      <a:pPr algn="ctr"/>
                      <a:r>
                        <a:rPr lang="en-US" sz="1800" dirty="0" smtClean="0"/>
                        <a:t>High Court of Madras</a:t>
                      </a:r>
                      <a:endParaRPr lang="en-US" sz="1800" dirty="0"/>
                    </a:p>
                  </a:txBody>
                  <a:tcPr marT="45710" marB="45710"/>
                </a:tc>
                <a:tc>
                  <a:txBody>
                    <a:bodyPr/>
                    <a:lstStyle/>
                    <a:p>
                      <a:pPr algn="ctr"/>
                      <a:r>
                        <a:rPr lang="en-US" sz="1800" dirty="0" smtClean="0"/>
                        <a:t>33</a:t>
                      </a:r>
                      <a:endParaRPr lang="en-US" sz="1800" dirty="0"/>
                    </a:p>
                  </a:txBody>
                  <a:tcPr marT="45710" marB="45710"/>
                </a:tc>
              </a:tr>
              <a:tr h="462520">
                <a:tc>
                  <a:txBody>
                    <a:bodyPr/>
                    <a:lstStyle/>
                    <a:p>
                      <a:pPr algn="ctr"/>
                      <a:r>
                        <a:rPr lang="en-US" sz="1800" dirty="0" smtClean="0"/>
                        <a:t>High Court of Allahabad</a:t>
                      </a:r>
                      <a:endParaRPr lang="en-US" sz="1800" dirty="0"/>
                    </a:p>
                  </a:txBody>
                  <a:tcPr marT="45710" marB="45710"/>
                </a:tc>
                <a:tc>
                  <a:txBody>
                    <a:bodyPr/>
                    <a:lstStyle/>
                    <a:p>
                      <a:pPr algn="ctr"/>
                      <a:r>
                        <a:rPr lang="en-US" sz="1800" dirty="0" smtClean="0"/>
                        <a:t>75</a:t>
                      </a:r>
                      <a:endParaRPr lang="en-US" sz="1800" dirty="0"/>
                    </a:p>
                  </a:txBody>
                  <a:tcPr marT="45710" marB="45710"/>
                </a:tc>
              </a:tr>
              <a:tr h="462520">
                <a:tc>
                  <a:txBody>
                    <a:bodyPr/>
                    <a:lstStyle/>
                    <a:p>
                      <a:pPr algn="ctr"/>
                      <a:r>
                        <a:rPr lang="en-US" sz="1800" dirty="0" smtClean="0"/>
                        <a:t>High Court of Mumbai</a:t>
                      </a:r>
                      <a:endParaRPr lang="en-US" sz="1800" dirty="0"/>
                    </a:p>
                  </a:txBody>
                  <a:tcPr marT="45710" marB="45710"/>
                </a:tc>
                <a:tc>
                  <a:txBody>
                    <a:bodyPr/>
                    <a:lstStyle/>
                    <a:p>
                      <a:pPr algn="ctr"/>
                      <a:r>
                        <a:rPr lang="en-US" sz="1800" dirty="0" smtClean="0"/>
                        <a:t>45</a:t>
                      </a:r>
                      <a:endParaRPr lang="en-US" sz="1800" dirty="0"/>
                    </a:p>
                  </a:txBody>
                  <a:tcPr marT="45710" marB="45710"/>
                </a:tc>
              </a:tr>
              <a:tr h="462520">
                <a:tc>
                  <a:txBody>
                    <a:bodyPr/>
                    <a:lstStyle/>
                    <a:p>
                      <a:pPr algn="ctr"/>
                      <a:r>
                        <a:rPr lang="en-US" sz="1800" dirty="0" smtClean="0"/>
                        <a:t>High Court of Rajasthan</a:t>
                      </a:r>
                      <a:endParaRPr lang="en-US" sz="1800" dirty="0"/>
                    </a:p>
                  </a:txBody>
                  <a:tcPr marT="45710" marB="45710"/>
                </a:tc>
                <a:tc>
                  <a:txBody>
                    <a:bodyPr/>
                    <a:lstStyle/>
                    <a:p>
                      <a:pPr algn="ctr"/>
                      <a:r>
                        <a:rPr lang="en-US" sz="1800" dirty="0" smtClean="0"/>
                        <a:t>38</a:t>
                      </a:r>
                      <a:endParaRPr lang="en-US" sz="1800" dirty="0"/>
                    </a:p>
                  </a:txBody>
                  <a:tcPr marT="45710" marB="45710"/>
                </a:tc>
              </a:tr>
              <a:tr h="517969">
                <a:tc>
                  <a:txBody>
                    <a:bodyPr/>
                    <a:lstStyle/>
                    <a:p>
                      <a:pPr algn="ctr"/>
                      <a:r>
                        <a:rPr lang="en-US" sz="1800" dirty="0" smtClean="0"/>
                        <a:t>High Court of Madhya Pradesh</a:t>
                      </a:r>
                      <a:endParaRPr lang="en-US" sz="1800" dirty="0"/>
                    </a:p>
                  </a:txBody>
                  <a:tcPr marT="45710" marB="45710"/>
                </a:tc>
                <a:tc>
                  <a:txBody>
                    <a:bodyPr/>
                    <a:lstStyle/>
                    <a:p>
                      <a:pPr algn="ctr"/>
                      <a:r>
                        <a:rPr lang="en-US" sz="1800" dirty="0" smtClean="0"/>
                        <a:t>54</a:t>
                      </a:r>
                      <a:endParaRPr lang="en-US" sz="1800" dirty="0"/>
                    </a:p>
                  </a:txBody>
                  <a:tcPr marT="45710" marB="45710"/>
                </a:tc>
              </a:tr>
              <a:tr h="462520">
                <a:tc>
                  <a:txBody>
                    <a:bodyPr/>
                    <a:lstStyle/>
                    <a:p>
                      <a:pPr algn="ctr"/>
                      <a:r>
                        <a:rPr lang="en-US" sz="1800" dirty="0" smtClean="0"/>
                        <a:t>High Court of Ranchi</a:t>
                      </a:r>
                      <a:endParaRPr lang="en-US" sz="1800" dirty="0"/>
                    </a:p>
                  </a:txBody>
                  <a:tcPr marT="45710" marB="45710"/>
                </a:tc>
                <a:tc>
                  <a:txBody>
                    <a:bodyPr/>
                    <a:lstStyle/>
                    <a:p>
                      <a:pPr algn="ctr"/>
                      <a:r>
                        <a:rPr lang="en-US" sz="1800" dirty="0" smtClean="0"/>
                        <a:t>24</a:t>
                      </a:r>
                      <a:endParaRPr lang="en-US" sz="1800" dirty="0"/>
                    </a:p>
                  </a:txBody>
                  <a:tcPr marT="45710" marB="45710"/>
                </a:tc>
              </a:tr>
              <a:tr h="423922">
                <a:tc>
                  <a:txBody>
                    <a:bodyPr/>
                    <a:lstStyle/>
                    <a:p>
                      <a:pPr algn="ctr"/>
                      <a:r>
                        <a:rPr lang="en-US" sz="1800" dirty="0" smtClean="0"/>
                        <a:t>High</a:t>
                      </a:r>
                      <a:r>
                        <a:rPr lang="en-US" sz="1800" baseline="0" dirty="0" smtClean="0"/>
                        <a:t> Court of Punjab &amp; Haryana</a:t>
                      </a:r>
                      <a:endParaRPr lang="en-US" sz="1800" dirty="0"/>
                    </a:p>
                  </a:txBody>
                  <a:tcPr marT="45710" marB="45710"/>
                </a:tc>
                <a:tc>
                  <a:txBody>
                    <a:bodyPr/>
                    <a:lstStyle/>
                    <a:p>
                      <a:pPr algn="ctr"/>
                      <a:r>
                        <a:rPr lang="en-US" sz="1800" dirty="0" smtClean="0"/>
                        <a:t>34</a:t>
                      </a:r>
                      <a:endParaRPr lang="en-US" sz="1800" dirty="0"/>
                    </a:p>
                  </a:txBody>
                  <a:tcPr marT="45710" marB="45710"/>
                </a:tc>
              </a:tr>
              <a:tr h="483514">
                <a:tc>
                  <a:txBody>
                    <a:bodyPr/>
                    <a:lstStyle/>
                    <a:p>
                      <a:pPr algn="ctr"/>
                      <a:r>
                        <a:rPr lang="en-US" sz="1800" dirty="0" smtClean="0"/>
                        <a:t>High Court of Gujarat</a:t>
                      </a:r>
                      <a:endParaRPr lang="en-US" sz="1800" dirty="0"/>
                    </a:p>
                  </a:txBody>
                  <a:tcPr marT="45710" marB="45710"/>
                </a:tc>
                <a:tc>
                  <a:txBody>
                    <a:bodyPr/>
                    <a:lstStyle/>
                    <a:p>
                      <a:pPr algn="ctr"/>
                      <a:r>
                        <a:rPr lang="en-US" sz="1800" dirty="0" smtClean="0"/>
                        <a:t>27</a:t>
                      </a:r>
                      <a:endParaRPr lang="en-US" sz="1800" dirty="0"/>
                    </a:p>
                  </a:txBody>
                  <a:tcPr marT="45710" marB="45710"/>
                </a:tc>
              </a:tr>
            </a:tbl>
          </a:graphicData>
        </a:graphic>
      </p:graphicFrame>
      <p:sp>
        <p:nvSpPr>
          <p:cNvPr id="65570" name="TextBox 2"/>
          <p:cNvSpPr txBox="1">
            <a:spLocks noChangeArrowheads="1"/>
          </p:cNvSpPr>
          <p:nvPr/>
        </p:nvSpPr>
        <p:spPr bwMode="auto">
          <a:xfrm>
            <a:off x="1066800" y="623888"/>
            <a:ext cx="7162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a:solidFill>
                  <a:srgbClr val="FF0000"/>
                </a:solidFill>
                <a:latin typeface="Bookman Old Style" pitchFamily="18" charset="0"/>
              </a:rPr>
              <a:t>Advertisement for the post of Court Manager :- </a:t>
            </a:r>
          </a:p>
        </p:txBody>
      </p:sp>
      <p:sp>
        <p:nvSpPr>
          <p:cNvPr id="6" name="Rectangle 5"/>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553200" y="6248400"/>
            <a:ext cx="2133600" cy="365125"/>
          </a:xfrm>
        </p:spPr>
        <p:txBody>
          <a:bodyPr/>
          <a:lstStyle/>
          <a:p>
            <a:fld id="{B6F15528-21DE-4FAA-801E-634DDDAF4B2B}" type="slidenum">
              <a:rPr lang="en-US" smtClean="0"/>
              <a:pPr/>
              <a:t>50</a:t>
            </a:fld>
            <a:endParaRPr lang="en-US" dirty="0"/>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656633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33400" y="533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latin typeface="Bookman Old Style" pitchFamily="18" charset="0"/>
              </a:rPr>
              <a:t>Functions of NCMA :-</a:t>
            </a:r>
            <a:r>
              <a:rPr lang="en-US" sz="2400" dirty="0">
                <a:solidFill>
                  <a:srgbClr val="FF3300"/>
                </a:solidFill>
                <a:latin typeface="Bookman Old Style" pitchFamily="18" charset="0"/>
              </a:rPr>
              <a:t> </a:t>
            </a:r>
          </a:p>
        </p:txBody>
      </p:sp>
      <p:sp>
        <p:nvSpPr>
          <p:cNvPr id="60419" name="Text Box 6"/>
          <p:cNvSpPr txBox="1">
            <a:spLocks noChangeArrowheads="1"/>
          </p:cNvSpPr>
          <p:nvPr/>
        </p:nvSpPr>
        <p:spPr bwMode="auto">
          <a:xfrm>
            <a:off x="533400" y="1219200"/>
            <a:ext cx="8024813" cy="480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700" dirty="0">
                <a:latin typeface="Bookman Old Style" pitchFamily="18" charset="0"/>
              </a:rPr>
              <a:t>1. Monitoring the working of Judicial and Quasi-Judicial Bodies in India. It is more like of administrative, management part of the judicial system.</a:t>
            </a:r>
          </a:p>
          <a:p>
            <a:pPr algn="just"/>
            <a:endParaRPr lang="en-US" sz="1700" dirty="0">
              <a:latin typeface="Bookman Old Style" pitchFamily="18" charset="0"/>
            </a:endParaRPr>
          </a:p>
          <a:p>
            <a:pPr algn="just"/>
            <a:r>
              <a:rPr lang="en-US" sz="1700" dirty="0">
                <a:latin typeface="Bookman Old Style" pitchFamily="18" charset="0"/>
              </a:rPr>
              <a:t>2. Study overall aspects of Indian Judicial System and do comprehensive analysis of it. At the end submit report to Department Justice/Law Commission of India with certain recommendations. </a:t>
            </a:r>
          </a:p>
          <a:p>
            <a:pPr algn="just"/>
            <a:endParaRPr lang="en-US" sz="1700" dirty="0">
              <a:latin typeface="Bookman Old Style" pitchFamily="18" charset="0"/>
            </a:endParaRPr>
          </a:p>
          <a:p>
            <a:pPr algn="just"/>
            <a:r>
              <a:rPr lang="en-US" sz="1700" dirty="0">
                <a:latin typeface="Bookman Old Style" pitchFamily="18" charset="0"/>
              </a:rPr>
              <a:t>3. NCMA will play crucial role in monitoring of cases from its institution till its implementation. Consequently it will help to reduce backlog of cases lying in Indian Judiciary.</a:t>
            </a:r>
          </a:p>
          <a:p>
            <a:pPr algn="just"/>
            <a:endParaRPr lang="en-US" sz="1700" dirty="0">
              <a:latin typeface="Bookman Old Style" pitchFamily="18" charset="0"/>
            </a:endParaRPr>
          </a:p>
          <a:p>
            <a:pPr algn="just"/>
            <a:r>
              <a:rPr lang="en-US" sz="1700" dirty="0">
                <a:latin typeface="Bookman Old Style" pitchFamily="18" charset="0"/>
              </a:rPr>
              <a:t>4. NCMA will mainly coordinate with Regional Case Management Authorities (RCMAs) and Court Managers of the Judicial and Quasi-Judicial Bodies.</a:t>
            </a:r>
          </a:p>
          <a:p>
            <a:pPr lvl="1" algn="just"/>
            <a:r>
              <a:rPr lang="en-US" sz="1700" dirty="0">
                <a:latin typeface="Bookman Old Style" pitchFamily="18" charset="0"/>
              </a:rPr>
              <a:t>	RCMA will mainly co-ordinate with Court Managers appointed in High Courts, Districts Courts and Regional Level Quasi-Judicial Bodies</a:t>
            </a:r>
          </a:p>
          <a:p>
            <a:pPr algn="just"/>
            <a:r>
              <a:rPr lang="en-US" sz="1700" dirty="0">
                <a:latin typeface="Bookman Old Style" pitchFamily="18" charset="0"/>
              </a:rPr>
              <a:t>5. Conduct training and development </a:t>
            </a:r>
            <a:r>
              <a:rPr lang="en-US" sz="1700" dirty="0" err="1">
                <a:latin typeface="Bookman Old Style" pitchFamily="18" charset="0"/>
              </a:rPr>
              <a:t>programme</a:t>
            </a:r>
            <a:r>
              <a:rPr lang="en-US" sz="1700" dirty="0">
                <a:latin typeface="Bookman Old Style" pitchFamily="18" charset="0"/>
              </a:rPr>
              <a:t> for Court Managers</a:t>
            </a:r>
            <a:endParaRPr lang="en-US" altLang="ko-KR" sz="1700" dirty="0">
              <a:latin typeface="Bookman Old Style" pitchFamily="18" charset="0"/>
              <a:ea typeface="굴림" pitchFamily="34" charset="-127"/>
            </a:endParaRPr>
          </a:p>
        </p:txBody>
      </p:sp>
      <p:sp>
        <p:nvSpPr>
          <p:cNvPr id="6" name="Rectangle 5"/>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51</a:t>
            </a:fld>
            <a:endParaRPr lang="en-US" dirty="0"/>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613137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533400" y="533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latin typeface="Bookman Old Style" pitchFamily="18" charset="0"/>
              </a:rPr>
              <a:t>Composition of NCMA :-</a:t>
            </a:r>
            <a:r>
              <a:rPr lang="en-US" sz="2400" dirty="0">
                <a:solidFill>
                  <a:srgbClr val="FF3300"/>
                </a:solidFill>
                <a:latin typeface="Bookman Old Style" pitchFamily="18" charset="0"/>
              </a:rPr>
              <a:t> </a:t>
            </a:r>
          </a:p>
        </p:txBody>
      </p:sp>
      <p:sp>
        <p:nvSpPr>
          <p:cNvPr id="63491" name="Text Box 6"/>
          <p:cNvSpPr txBox="1">
            <a:spLocks noChangeArrowheads="1"/>
          </p:cNvSpPr>
          <p:nvPr/>
        </p:nvSpPr>
        <p:spPr bwMode="auto">
          <a:xfrm>
            <a:off x="533400" y="1219200"/>
            <a:ext cx="8024813" cy="5047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Font typeface="Wingdings" pitchFamily="2" charset="2"/>
              <a:buChar char="v"/>
            </a:pPr>
            <a:r>
              <a:rPr lang="en-US" dirty="0">
                <a:latin typeface="Bookman Old Style" pitchFamily="18" charset="0"/>
              </a:rPr>
              <a:t>The </a:t>
            </a:r>
            <a:r>
              <a:rPr lang="en-US" b="1" dirty="0" smtClean="0">
                <a:latin typeface="Bookman Old Style" pitchFamily="18" charset="0"/>
              </a:rPr>
              <a:t>NCMA</a:t>
            </a:r>
            <a:r>
              <a:rPr lang="en-US" dirty="0" smtClean="0">
                <a:latin typeface="Bookman Old Style" pitchFamily="18" charset="0"/>
              </a:rPr>
              <a:t> </a:t>
            </a:r>
            <a:r>
              <a:rPr lang="en-US" dirty="0">
                <a:latin typeface="Bookman Old Style" pitchFamily="18" charset="0"/>
              </a:rPr>
              <a:t>shall consist of </a:t>
            </a:r>
            <a:r>
              <a:rPr lang="en-US" u="sng" dirty="0">
                <a:latin typeface="Bookman Old Style" pitchFamily="18" charset="0"/>
              </a:rPr>
              <a:t>a Chairperson </a:t>
            </a:r>
            <a:r>
              <a:rPr lang="en-US" dirty="0">
                <a:latin typeface="Bookman Old Style" pitchFamily="18" charset="0"/>
              </a:rPr>
              <a:t>and </a:t>
            </a:r>
            <a:r>
              <a:rPr lang="en-US" u="sng" dirty="0">
                <a:latin typeface="Bookman Old Style" pitchFamily="18" charset="0"/>
              </a:rPr>
              <a:t>not less than 6 and not more than 10 members</a:t>
            </a:r>
            <a:r>
              <a:rPr lang="en-US" dirty="0">
                <a:latin typeface="Bookman Old Style" pitchFamily="18" charset="0"/>
              </a:rPr>
              <a:t> to be appointed by the Central Government.</a:t>
            </a:r>
          </a:p>
          <a:p>
            <a:pPr algn="just">
              <a:buFont typeface="Wingdings" pitchFamily="2" charset="2"/>
              <a:buChar char="v"/>
            </a:pPr>
            <a:endParaRPr lang="en-US" sz="1600" dirty="0">
              <a:latin typeface="Bookman Old Style" pitchFamily="18" charset="0"/>
            </a:endParaRPr>
          </a:p>
          <a:p>
            <a:pPr lvl="1" algn="just">
              <a:buFont typeface="Wingdings" pitchFamily="2" charset="2"/>
              <a:buChar char="v"/>
            </a:pPr>
            <a:r>
              <a:rPr lang="en-US" dirty="0">
                <a:latin typeface="Bookman Old Style" pitchFamily="18" charset="0"/>
              </a:rPr>
              <a:t>	At the Regional Court Management Authority </a:t>
            </a:r>
            <a:r>
              <a:rPr lang="en-US" b="1" dirty="0">
                <a:latin typeface="Bookman Old Style" pitchFamily="18" charset="0"/>
              </a:rPr>
              <a:t>(RCMA)</a:t>
            </a:r>
            <a:r>
              <a:rPr lang="en-US" dirty="0">
                <a:latin typeface="Bookman Old Style" pitchFamily="18" charset="0"/>
              </a:rPr>
              <a:t> there will be a Chairperson and not less than </a:t>
            </a:r>
            <a:r>
              <a:rPr lang="en-US" dirty="0" smtClean="0">
                <a:latin typeface="Bookman Old Style" pitchFamily="18" charset="0"/>
              </a:rPr>
              <a:t>2 </a:t>
            </a:r>
            <a:r>
              <a:rPr lang="en-US" dirty="0">
                <a:latin typeface="Bookman Old Style" pitchFamily="18" charset="0"/>
              </a:rPr>
              <a:t>and not more than </a:t>
            </a:r>
            <a:r>
              <a:rPr lang="en-US" dirty="0" smtClean="0">
                <a:latin typeface="Bookman Old Style" pitchFamily="18" charset="0"/>
              </a:rPr>
              <a:t>4 </a:t>
            </a:r>
            <a:r>
              <a:rPr lang="en-US" dirty="0">
                <a:latin typeface="Bookman Old Style" pitchFamily="18" charset="0"/>
              </a:rPr>
              <a:t>members.</a:t>
            </a:r>
            <a:endParaRPr lang="en-US" sz="1600" dirty="0">
              <a:latin typeface="Bookman Old Style" pitchFamily="18" charset="0"/>
            </a:endParaRPr>
          </a:p>
          <a:p>
            <a:pPr algn="just">
              <a:buFont typeface="Wingdings" pitchFamily="2" charset="2"/>
              <a:buChar char="v"/>
            </a:pPr>
            <a:endParaRPr lang="en-US" dirty="0">
              <a:latin typeface="Bookman Old Style" pitchFamily="18" charset="0"/>
            </a:endParaRPr>
          </a:p>
          <a:p>
            <a:pPr algn="just">
              <a:buFont typeface="Wingdings" pitchFamily="2" charset="2"/>
              <a:buChar char="v"/>
            </a:pPr>
            <a:r>
              <a:rPr lang="en-US" dirty="0">
                <a:latin typeface="Bookman Old Style" pitchFamily="18" charset="0"/>
              </a:rPr>
              <a:t>Chairperson must have sound knowledge of Management and Law more than 15 years of experience. He will be a person of ability, integrity and standing. Special knowledge in other domain area will be an added advantage.</a:t>
            </a:r>
            <a:endParaRPr lang="en-US" sz="1600" dirty="0">
              <a:latin typeface="Bookman Old Style" pitchFamily="18" charset="0"/>
            </a:endParaRPr>
          </a:p>
          <a:p>
            <a:pPr algn="just">
              <a:buFont typeface="Wingdings" pitchFamily="2" charset="2"/>
              <a:buChar char="v"/>
            </a:pPr>
            <a:endParaRPr lang="en-US" dirty="0">
              <a:latin typeface="Bookman Old Style" pitchFamily="18" charset="0"/>
            </a:endParaRPr>
          </a:p>
          <a:p>
            <a:pPr algn="just">
              <a:buFont typeface="Wingdings" pitchFamily="2" charset="2"/>
              <a:buChar char="v"/>
            </a:pPr>
            <a:r>
              <a:rPr lang="en-US" dirty="0">
                <a:latin typeface="Bookman Old Style" pitchFamily="18" charset="0"/>
              </a:rPr>
              <a:t>Every members shall be a person of ability, integrity and standing and who has special knowledge of and such professional experience of not less than </a:t>
            </a:r>
            <a:r>
              <a:rPr lang="en-US" u="sng" dirty="0">
                <a:latin typeface="Bookman Old Style" pitchFamily="18" charset="0"/>
              </a:rPr>
              <a:t>15 years </a:t>
            </a:r>
            <a:r>
              <a:rPr lang="en-US" dirty="0">
                <a:latin typeface="Bookman Old Style" pitchFamily="18" charset="0"/>
              </a:rPr>
              <a:t>in management, it, human resource, public affairs or any other qualification which in the opinion of the Central Government may be useful to the Authority.</a:t>
            </a:r>
            <a:endParaRPr lang="en-US" sz="1600" dirty="0">
              <a:latin typeface="Bookman Old Style" pitchFamily="18" charset="0"/>
            </a:endParaRPr>
          </a:p>
        </p:txBody>
      </p:sp>
      <p:sp>
        <p:nvSpPr>
          <p:cNvPr id="6" name="Rectangle 5"/>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52</a:t>
            </a:fld>
            <a:endParaRPr lang="en-US" dirty="0"/>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564642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533400" y="533400"/>
            <a:ext cx="792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3300"/>
                </a:solidFill>
                <a:latin typeface="Bookman Old Style" pitchFamily="18" charset="0"/>
              </a:rPr>
              <a:t>Term of Office of Chairperson &amp; Members:-</a:t>
            </a:r>
            <a:r>
              <a:rPr lang="en-US" sz="2400" dirty="0">
                <a:solidFill>
                  <a:srgbClr val="FF3300"/>
                </a:solidFill>
                <a:latin typeface="Bookman Old Style" pitchFamily="18" charset="0"/>
              </a:rPr>
              <a:t> </a:t>
            </a:r>
          </a:p>
        </p:txBody>
      </p:sp>
      <p:sp>
        <p:nvSpPr>
          <p:cNvPr id="64515" name="Text Box 6"/>
          <p:cNvSpPr txBox="1">
            <a:spLocks noChangeArrowheads="1"/>
          </p:cNvSpPr>
          <p:nvPr/>
        </p:nvSpPr>
        <p:spPr bwMode="auto">
          <a:xfrm>
            <a:off x="685800" y="1219200"/>
            <a:ext cx="7872413"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000" dirty="0">
                <a:latin typeface="Bookman Old Style" pitchFamily="18" charset="0"/>
              </a:rPr>
              <a:t>The Chairperson and every other member shall hold office as such for a term of </a:t>
            </a:r>
            <a:r>
              <a:rPr lang="en-US" sz="2000" u="sng" dirty="0">
                <a:latin typeface="Bookman Old Style" pitchFamily="18" charset="0"/>
              </a:rPr>
              <a:t>5 years </a:t>
            </a:r>
            <a:r>
              <a:rPr lang="en-US" sz="2000" dirty="0">
                <a:latin typeface="Bookman Old Style" pitchFamily="18" charset="0"/>
              </a:rPr>
              <a:t>from the date on which he enters upon his office and shall be eligible for re-appointment.</a:t>
            </a:r>
          </a:p>
          <a:p>
            <a:pPr algn="just"/>
            <a:endParaRPr lang="en-US" sz="2000" dirty="0">
              <a:latin typeface="Bookman Old Style" pitchFamily="18" charset="0"/>
            </a:endParaRPr>
          </a:p>
          <a:p>
            <a:pPr algn="just"/>
            <a:r>
              <a:rPr lang="en-US" sz="2000" dirty="0">
                <a:latin typeface="Bookman Old Style" pitchFamily="18" charset="0"/>
              </a:rPr>
              <a:t>Provided that the Chairperson or other Members shall not held office as such after he has attained the age of 70 years.</a:t>
            </a:r>
          </a:p>
        </p:txBody>
      </p:sp>
      <p:sp>
        <p:nvSpPr>
          <p:cNvPr id="6" name="Rectangle 5"/>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ectangle 6"/>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53</a:t>
            </a:fld>
            <a:endParaRPr lang="en-US" dirty="0"/>
          </a:p>
        </p:txBody>
      </p:sp>
      <p:pic>
        <p:nvPicPr>
          <p:cNvPr id="8"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4153731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66564" name="Text Box 4"/>
          <p:cNvSpPr txBox="1">
            <a:spLocks noChangeArrowheads="1"/>
          </p:cNvSpPr>
          <p:nvPr/>
        </p:nvSpPr>
        <p:spPr bwMode="auto">
          <a:xfrm>
            <a:off x="762000" y="1066800"/>
            <a:ext cx="76962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200" dirty="0" smtClean="0">
                <a:latin typeface="Bookman Old Style" pitchFamily="18" charset="0"/>
              </a:rPr>
              <a:t>No Threat to Independence of Judiciary</a:t>
            </a:r>
          </a:p>
          <a:p>
            <a:pPr algn="just"/>
            <a:endParaRPr lang="en-US" sz="2200" dirty="0" smtClean="0">
              <a:latin typeface="Bookman Old Style" pitchFamily="18" charset="0"/>
            </a:endParaRPr>
          </a:p>
          <a:p>
            <a:pPr algn="just"/>
            <a:r>
              <a:rPr lang="en-US" sz="2200" dirty="0" smtClean="0">
                <a:latin typeface="Bookman Old Style" pitchFamily="18" charset="0"/>
              </a:rPr>
              <a:t>NCMA will act like facilitator for Indian Judiciary</a:t>
            </a:r>
            <a:endParaRPr lang="en-US" sz="2200" dirty="0">
              <a:latin typeface="Bookman Old Style" pitchFamily="18" charset="0"/>
            </a:endParaRPr>
          </a:p>
        </p:txBody>
      </p:sp>
      <p:sp>
        <p:nvSpPr>
          <p:cNvPr id="66565" name="Text Box 5"/>
          <p:cNvSpPr txBox="1">
            <a:spLocks noChangeArrowheads="1"/>
          </p:cNvSpPr>
          <p:nvPr/>
        </p:nvSpPr>
        <p:spPr bwMode="auto">
          <a:xfrm>
            <a:off x="762000" y="609600"/>
            <a:ext cx="7772400" cy="446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dirty="0">
                <a:solidFill>
                  <a:srgbClr val="FF0000"/>
                </a:solidFill>
                <a:latin typeface="Bookman Old Style" pitchFamily="18" charset="0"/>
              </a:rPr>
              <a:t>NCMA - No threat to Independence of Judiciary :- </a:t>
            </a:r>
          </a:p>
        </p:txBody>
      </p:sp>
      <p:sp>
        <p:nvSpPr>
          <p:cNvPr id="9" name="Rectangle 8"/>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54</a:t>
            </a:fld>
            <a:endParaRPr lang="en-US"/>
          </a:p>
        </p:txBody>
      </p:sp>
      <p:pic>
        <p:nvPicPr>
          <p:cNvPr id="8"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54317567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anchor="ctr">
            <a:spAutoFit/>
          </a:bodyPr>
          <a:lstStyle/>
          <a:p>
            <a:r>
              <a:rPr lang="en-US"/>
              <a:t> </a:t>
            </a:r>
          </a:p>
        </p:txBody>
      </p:sp>
      <p:sp>
        <p:nvSpPr>
          <p:cNvPr id="67588" name="Text Box 4"/>
          <p:cNvSpPr txBox="1">
            <a:spLocks noChangeArrowheads="1"/>
          </p:cNvSpPr>
          <p:nvPr/>
        </p:nvSpPr>
        <p:spPr bwMode="auto">
          <a:xfrm>
            <a:off x="762000" y="1255216"/>
            <a:ext cx="76962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Char char="-"/>
            </a:pPr>
            <a:r>
              <a:rPr lang="en-US" altLang="ko-KR" sz="2200" dirty="0" smtClean="0">
                <a:latin typeface="Bookman Old Style" pitchFamily="18" charset="0"/>
                <a:ea typeface="굴림" pitchFamily="34" charset="-127"/>
              </a:rPr>
              <a:t> Dedicated Budget</a:t>
            </a:r>
          </a:p>
          <a:p>
            <a:pPr algn="just" eaLnBrk="1" hangingPunct="1">
              <a:buFontTx/>
              <a:buChar char="-"/>
            </a:pPr>
            <a:r>
              <a:rPr lang="en-US" altLang="ko-KR" sz="2200" dirty="0" smtClean="0">
                <a:latin typeface="Bookman Old Style" pitchFamily="18" charset="0"/>
                <a:ea typeface="굴림" pitchFamily="34" charset="-127"/>
              </a:rPr>
              <a:t> Implementation</a:t>
            </a:r>
          </a:p>
          <a:p>
            <a:pPr algn="just" eaLnBrk="1" hangingPunct="1">
              <a:buFontTx/>
              <a:buChar char="-"/>
            </a:pPr>
            <a:r>
              <a:rPr lang="en-US" altLang="ko-KR" sz="2200" dirty="0" smtClean="0">
                <a:latin typeface="Bookman Old Style" pitchFamily="18" charset="0"/>
                <a:ea typeface="굴림" pitchFamily="34" charset="-127"/>
              </a:rPr>
              <a:t> Being Permanent Body ?</a:t>
            </a:r>
          </a:p>
          <a:p>
            <a:pPr algn="just" eaLnBrk="1" hangingPunct="1">
              <a:buFontTx/>
              <a:buChar char="-"/>
            </a:pPr>
            <a:endParaRPr lang="en-US" altLang="ko-KR" sz="2200" dirty="0" smtClean="0">
              <a:latin typeface="Bookman Old Style" pitchFamily="18" charset="0"/>
              <a:ea typeface="굴림" pitchFamily="34" charset="-127"/>
            </a:endParaRPr>
          </a:p>
          <a:p>
            <a:pPr algn="just" eaLnBrk="1" hangingPunct="1">
              <a:buFontTx/>
              <a:buChar char="-"/>
            </a:pPr>
            <a:endParaRPr lang="en-US" sz="2200" dirty="0">
              <a:latin typeface="Bookman Old Style" pitchFamily="18" charset="0"/>
            </a:endParaRPr>
          </a:p>
        </p:txBody>
      </p:sp>
      <p:sp>
        <p:nvSpPr>
          <p:cNvPr id="67589" name="Text Box 5"/>
          <p:cNvSpPr txBox="1">
            <a:spLocks noChangeArrowheads="1"/>
          </p:cNvSpPr>
          <p:nvPr/>
        </p:nvSpPr>
        <p:spPr bwMode="auto">
          <a:xfrm>
            <a:off x="762000" y="757237"/>
            <a:ext cx="2590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Bookman Old Style" pitchFamily="18" charset="0"/>
              </a:rPr>
              <a:t>Challenges :- </a:t>
            </a:r>
          </a:p>
        </p:txBody>
      </p:sp>
      <p:sp>
        <p:nvSpPr>
          <p:cNvPr id="9" name="Rectangle 8"/>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55</a:t>
            </a:fld>
            <a:endParaRPr lang="en-US"/>
          </a:p>
        </p:txBody>
      </p:sp>
      <p:pic>
        <p:nvPicPr>
          <p:cNvPr id="8"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91941743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60375" y="685800"/>
            <a:ext cx="7845425" cy="461665"/>
          </a:xfrm>
          <a:prstGeom prst="rect">
            <a:avLst/>
          </a:prstGeom>
          <a:noFill/>
        </p:spPr>
        <p:txBody>
          <a:bodyPr wrap="square" rtlCol="0">
            <a:spAutoFit/>
          </a:bodyPr>
          <a:lstStyle/>
          <a:p>
            <a:r>
              <a:rPr lang="en-US" sz="2400" b="1" dirty="0" smtClean="0">
                <a:solidFill>
                  <a:srgbClr val="FF0000"/>
                </a:solidFill>
              </a:rPr>
              <a:t>Court Manager’s Concern in India</a:t>
            </a:r>
            <a:endParaRPr lang="en-US" dirty="0">
              <a:solidFill>
                <a:srgbClr val="FF0000"/>
              </a:solidFill>
            </a:endParaRPr>
          </a:p>
        </p:txBody>
      </p:sp>
      <p:sp>
        <p:nvSpPr>
          <p:cNvPr id="7" name="TextBox 6"/>
          <p:cNvSpPr txBox="1"/>
          <p:nvPr/>
        </p:nvSpPr>
        <p:spPr>
          <a:xfrm>
            <a:off x="571472" y="1285860"/>
            <a:ext cx="8001056" cy="6063198"/>
          </a:xfrm>
          <a:prstGeom prst="rect">
            <a:avLst/>
          </a:prstGeom>
          <a:noFill/>
        </p:spPr>
        <p:txBody>
          <a:bodyPr wrap="square" rtlCol="0">
            <a:spAutoFit/>
          </a:bodyPr>
          <a:lstStyle/>
          <a:p>
            <a:pPr marL="285750" indent="-285750" algn="just" fontAlgn="base">
              <a:buFontTx/>
              <a:buChar char="-"/>
            </a:pPr>
            <a:r>
              <a:rPr lang="en-IN" sz="2200" dirty="0" smtClean="0">
                <a:latin typeface="Bookman Old Style" pitchFamily="18" charset="0"/>
              </a:rPr>
              <a:t>Organize the National Level Managerial Training Programs for      Court Managers.</a:t>
            </a:r>
          </a:p>
          <a:p>
            <a:pPr marL="285750" indent="-285750" algn="just" fontAlgn="base">
              <a:buFontTx/>
              <a:buChar char="-"/>
            </a:pPr>
            <a:r>
              <a:rPr lang="en-IN" sz="2200" dirty="0" smtClean="0">
                <a:latin typeface="Bookman Old Style" pitchFamily="18" charset="0"/>
              </a:rPr>
              <a:t>Common representation to Mr. </a:t>
            </a:r>
            <a:r>
              <a:rPr lang="en-IN" sz="2200" dirty="0" err="1" smtClean="0">
                <a:latin typeface="Bookman Old Style" pitchFamily="18" charset="0"/>
              </a:rPr>
              <a:t>Modi</a:t>
            </a:r>
            <a:r>
              <a:rPr lang="en-IN" sz="2200" dirty="0" smtClean="0">
                <a:latin typeface="Bookman Old Style" pitchFamily="18" charset="0"/>
              </a:rPr>
              <a:t> for regularize the post of court managers.</a:t>
            </a:r>
          </a:p>
          <a:p>
            <a:pPr marL="285750" indent="-285750" algn="just" fontAlgn="base">
              <a:buFontTx/>
              <a:buChar char="-"/>
            </a:pPr>
            <a:r>
              <a:rPr lang="en-IN" sz="2200" dirty="0" smtClean="0">
                <a:latin typeface="Bookman Old Style" pitchFamily="18" charset="0"/>
              </a:rPr>
              <a:t>Non-Judicial Management Cadre</a:t>
            </a:r>
          </a:p>
          <a:p>
            <a:pPr marL="285750" indent="-285750" algn="just" fontAlgn="base">
              <a:buFontTx/>
              <a:buChar char="-"/>
            </a:pPr>
            <a:r>
              <a:rPr lang="en-IN" sz="2200" dirty="0" smtClean="0">
                <a:latin typeface="Bookman Old Style" pitchFamily="18" charset="0"/>
              </a:rPr>
              <a:t>National Level Association and represent to Mr </a:t>
            </a:r>
            <a:r>
              <a:rPr lang="en-IN" sz="2200" dirty="0" err="1" smtClean="0">
                <a:latin typeface="Bookman Old Style" pitchFamily="18" charset="0"/>
              </a:rPr>
              <a:t>Modi</a:t>
            </a:r>
            <a:r>
              <a:rPr lang="en-IN" sz="2200" dirty="0" smtClean="0">
                <a:latin typeface="Bookman Old Style" pitchFamily="18" charset="0"/>
              </a:rPr>
              <a:t>.</a:t>
            </a:r>
          </a:p>
          <a:p>
            <a:pPr marL="285750" indent="-285750" algn="just" fontAlgn="base">
              <a:buFontTx/>
              <a:buChar char="-"/>
            </a:pPr>
            <a:r>
              <a:rPr lang="en-IN" sz="2200" dirty="0" smtClean="0">
                <a:latin typeface="Bookman Old Style" pitchFamily="18" charset="0"/>
              </a:rPr>
              <a:t>Setting up of Unique Court Management System in India</a:t>
            </a:r>
          </a:p>
          <a:p>
            <a:pPr marL="285750" indent="-285750" algn="just" fontAlgn="base">
              <a:buFontTx/>
              <a:buChar char="-"/>
            </a:pPr>
            <a:endParaRPr lang="en-IN" sz="1200" dirty="0" smtClean="0">
              <a:latin typeface="Bookman Old Style" pitchFamily="18" charset="0"/>
            </a:endParaRPr>
          </a:p>
          <a:p>
            <a:pPr marL="285750" indent="-285750" algn="just" fontAlgn="base"/>
            <a:r>
              <a:rPr lang="en-IN" sz="2200" dirty="0" smtClean="0">
                <a:latin typeface="Bookman Old Style" pitchFamily="18" charset="0"/>
              </a:rPr>
              <a:t>-    ………………………After two years of working in this system, I have lost my sense of innovation, initiatives and efficiency to quite an extent. I feel very helpless sometimes. "Can somebody tell me where can I buy a nuclear bomb online" </a:t>
            </a:r>
          </a:p>
          <a:p>
            <a:pPr algn="just" fontAlgn="base">
              <a:buFontTx/>
              <a:buChar char="-"/>
            </a:pPr>
            <a:endParaRPr lang="en-IN" sz="2000" dirty="0" smtClean="0">
              <a:latin typeface="Bookman Old Style" pitchFamily="18" charset="0"/>
            </a:endParaRPr>
          </a:p>
          <a:p>
            <a:pPr algn="just" fontAlgn="base">
              <a:buFontTx/>
              <a:buChar char="-"/>
            </a:pPr>
            <a:endParaRPr lang="en-IN" sz="2000" dirty="0" smtClean="0">
              <a:latin typeface="Bookman Old Style" pitchFamily="18" charset="0"/>
            </a:endParaRPr>
          </a:p>
          <a:p>
            <a:pPr algn="just" fontAlgn="base">
              <a:buFontTx/>
              <a:buChar char="-"/>
            </a:pPr>
            <a:endParaRPr lang="en-IN" sz="2000" dirty="0" smtClean="0">
              <a:latin typeface="Bookman Old Style" pitchFamily="18" charset="0"/>
            </a:endParaRPr>
          </a:p>
          <a:p>
            <a:pPr algn="just" fontAlgn="base"/>
            <a:endParaRPr lang="en-IN" sz="20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56</a:t>
            </a:fld>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714348" y="5929330"/>
            <a:ext cx="8429652" cy="369332"/>
          </a:xfrm>
          <a:prstGeom prst="rect">
            <a:avLst/>
          </a:prstGeom>
        </p:spPr>
        <p:txBody>
          <a:bodyPr wrap="square">
            <a:spAutoFit/>
          </a:bodyPr>
          <a:lstStyle/>
          <a:p>
            <a:r>
              <a:rPr lang="en-IN" dirty="0" smtClean="0"/>
              <a:t>Source :- </a:t>
            </a:r>
            <a:r>
              <a:rPr lang="en-IN" dirty="0" smtClean="0">
                <a:hlinkClick r:id="rId4"/>
              </a:rPr>
              <a:t>http://www.courtmanagersindia.com/</a:t>
            </a:r>
            <a:r>
              <a:rPr lang="en-IN" dirty="0" smtClean="0"/>
              <a:t> accessed on September 10, 2016</a:t>
            </a:r>
            <a:endParaRPr lang="en-IN" dirty="0"/>
          </a:p>
        </p:txBody>
      </p:sp>
      <p:sp>
        <p:nvSpPr>
          <p:cNvPr id="5122" name="AutoShape 2" descr="Image result for worr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4" name="AutoShape 4" descr="Image result for worr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6" name="AutoShape 6" descr="Image result for worr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128" name="Picture 8" descr="Image result for worry clipart"/>
          <p:cNvPicPr>
            <a:picLocks noChangeAspect="1" noChangeArrowheads="1"/>
          </p:cNvPicPr>
          <p:nvPr/>
        </p:nvPicPr>
        <p:blipFill>
          <a:blip r:embed="rId5"/>
          <a:srcRect/>
          <a:stretch>
            <a:fillRect/>
          </a:stretch>
        </p:blipFill>
        <p:spPr bwMode="auto">
          <a:xfrm>
            <a:off x="7924800" y="214290"/>
            <a:ext cx="1219200" cy="1219201"/>
          </a:xfrm>
          <a:prstGeom prst="rect">
            <a:avLst/>
          </a:prstGeom>
          <a:noFill/>
        </p:spPr>
      </p:pic>
      <p:sp>
        <p:nvSpPr>
          <p:cNvPr id="15" name="Rectangle 14"/>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down)">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Image result for presentation outline"/>
          <p:cNvPicPr>
            <a:picLocks noChangeAspect="1" noChangeArrowheads="1"/>
          </p:cNvPicPr>
          <p:nvPr/>
        </p:nvPicPr>
        <p:blipFill>
          <a:blip r:embed="rId2"/>
          <a:srcRect/>
          <a:stretch>
            <a:fillRect/>
          </a:stretch>
        </p:blipFill>
        <p:spPr bwMode="auto">
          <a:xfrm>
            <a:off x="6786578" y="509250"/>
            <a:ext cx="2143140" cy="2004575"/>
          </a:xfrm>
          <a:prstGeom prst="rect">
            <a:avLst/>
          </a:prstGeom>
          <a:noFill/>
        </p:spPr>
      </p:pic>
      <p:sp>
        <p:nvSpPr>
          <p:cNvPr id="4" name="Rectangle 3"/>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642910" y="1285860"/>
            <a:ext cx="6643734" cy="1384995"/>
          </a:xfrm>
          <a:prstGeom prst="rect">
            <a:avLst/>
          </a:prstGeom>
          <a:noFill/>
        </p:spPr>
        <p:txBody>
          <a:bodyPr wrap="square" rtlCol="0">
            <a:spAutoFit/>
          </a:bodyPr>
          <a:lstStyle/>
          <a:p>
            <a:pPr marL="514350" indent="-514350">
              <a:buAutoNum type="arabicPeriod"/>
            </a:pPr>
            <a:r>
              <a:rPr lang="en-US" sz="2800" b="1" dirty="0" smtClean="0">
                <a:solidFill>
                  <a:schemeClr val="bg1">
                    <a:lumMod val="85000"/>
                  </a:schemeClr>
                </a:solidFill>
                <a:latin typeface="Bookman Old Style" pitchFamily="18" charset="0"/>
              </a:rPr>
              <a:t>Introduction</a:t>
            </a:r>
          </a:p>
          <a:p>
            <a:pPr marL="514350" indent="-514350">
              <a:buAutoNum type="arabicPeriod"/>
            </a:pPr>
            <a:r>
              <a:rPr lang="en-US" sz="2800" b="1" dirty="0" smtClean="0">
                <a:solidFill>
                  <a:schemeClr val="bg1">
                    <a:lumMod val="85000"/>
                  </a:schemeClr>
                </a:solidFill>
                <a:latin typeface="Bookman Old Style" pitchFamily="18" charset="0"/>
              </a:rPr>
              <a:t>Court Management</a:t>
            </a:r>
          </a:p>
          <a:p>
            <a:pPr marL="514350" indent="-514350">
              <a:buAutoNum type="arabicPeriod"/>
            </a:pPr>
            <a:r>
              <a:rPr lang="en-US" sz="2800" b="1" dirty="0" smtClean="0">
                <a:latin typeface="Bookman Old Style" pitchFamily="18" charset="0"/>
              </a:rPr>
              <a:t>Indian Judiciary – Way Forward</a:t>
            </a:r>
            <a:endParaRPr lang="en-US" sz="2800" b="1" dirty="0">
              <a:latin typeface="Bookman Old Style" pitchFamily="18" charset="0"/>
            </a:endParaRPr>
          </a:p>
        </p:txBody>
      </p:sp>
      <p:sp>
        <p:nvSpPr>
          <p:cNvPr id="6" name="Rectangle 5"/>
          <p:cNvSpPr/>
          <p:nvPr/>
        </p:nvSpPr>
        <p:spPr>
          <a:xfrm>
            <a:off x="571472" y="642918"/>
            <a:ext cx="5195653" cy="584775"/>
          </a:xfrm>
          <a:prstGeom prst="rect">
            <a:avLst/>
          </a:prstGeom>
        </p:spPr>
        <p:txBody>
          <a:bodyPr wrap="none">
            <a:spAutoFit/>
          </a:bodyPr>
          <a:lstStyle/>
          <a:p>
            <a:r>
              <a:rPr lang="en-US" sz="3200" b="1" dirty="0" smtClean="0">
                <a:solidFill>
                  <a:srgbClr val="FF0000"/>
                </a:solidFill>
                <a:latin typeface="Bookman Old Style" pitchFamily="18" charset="0"/>
              </a:rPr>
              <a:t>Outline of Presentation</a:t>
            </a:r>
            <a:endParaRPr lang="en-US" sz="3200" b="1" dirty="0">
              <a:solidFill>
                <a:srgbClr val="FF0000"/>
              </a:solidFill>
              <a:latin typeface="Bookman Old Style" pitchFamily="18" charset="0"/>
            </a:endParaRPr>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57</a:t>
            </a:fld>
            <a:endParaRPr lang="en-US"/>
          </a:p>
        </p:txBody>
      </p:sp>
      <p:pic>
        <p:nvPicPr>
          <p:cNvPr id="9"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10" name="Rectangle 9"/>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7169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85721" y="685800"/>
            <a:ext cx="8858280" cy="415498"/>
          </a:xfrm>
          <a:prstGeom prst="rect">
            <a:avLst/>
          </a:prstGeom>
          <a:noFill/>
        </p:spPr>
        <p:txBody>
          <a:bodyPr wrap="square" rtlCol="0">
            <a:spAutoFit/>
          </a:bodyPr>
          <a:lstStyle/>
          <a:p>
            <a:r>
              <a:rPr lang="en-US" sz="2100" b="1" dirty="0" smtClean="0">
                <a:solidFill>
                  <a:srgbClr val="FF0000"/>
                </a:solidFill>
                <a:latin typeface="Bookman Old Style" pitchFamily="18" charset="0"/>
              </a:rPr>
              <a:t>Delhi Bar Association v/s. Union of India (2002 10 SCC 159)</a:t>
            </a:r>
            <a:endParaRPr lang="en-US" sz="2100" dirty="0">
              <a:solidFill>
                <a:srgbClr val="FF0000"/>
              </a:solidFill>
              <a:latin typeface="Bookman Old Style" pitchFamily="18" charset="0"/>
            </a:endParaRPr>
          </a:p>
        </p:txBody>
      </p:sp>
      <p:sp>
        <p:nvSpPr>
          <p:cNvPr id="7" name="TextBox 6"/>
          <p:cNvSpPr txBox="1"/>
          <p:nvPr/>
        </p:nvSpPr>
        <p:spPr>
          <a:xfrm>
            <a:off x="428596" y="1214422"/>
            <a:ext cx="8358246" cy="4154984"/>
          </a:xfrm>
          <a:prstGeom prst="rect">
            <a:avLst/>
          </a:prstGeom>
          <a:noFill/>
        </p:spPr>
        <p:txBody>
          <a:bodyPr wrap="square" rtlCol="0">
            <a:spAutoFit/>
          </a:bodyPr>
          <a:lstStyle/>
          <a:p>
            <a:r>
              <a:rPr lang="en-IN" sz="2200" i="1" dirty="0" smtClean="0">
                <a:latin typeface="Bookman Old Style" pitchFamily="18" charset="0"/>
              </a:rPr>
              <a:t>Essential Attributes for Selection of a Judicial Officer</a:t>
            </a:r>
          </a:p>
          <a:p>
            <a:endParaRPr lang="en-IN" sz="2200" dirty="0" smtClean="0">
              <a:latin typeface="Bookman Old Style" pitchFamily="18" charset="0"/>
            </a:endParaRPr>
          </a:p>
          <a:p>
            <a:pPr algn="just"/>
            <a:r>
              <a:rPr lang="en-IN" sz="2200" dirty="0" smtClean="0">
                <a:latin typeface="Bookman Old Style" pitchFamily="18" charset="0"/>
              </a:rPr>
              <a:t>What has to be seen is the potential in the candidate: whether a person is intelligent and will in due course of time become a good judge. It may not be necessary for him to be academically brilliant or knowing all the law at the time when the process of selection is undertaken. </a:t>
            </a:r>
          </a:p>
          <a:p>
            <a:pPr algn="just"/>
            <a:endParaRPr lang="en-IN" sz="2200" dirty="0" smtClean="0">
              <a:latin typeface="Bookman Old Style" pitchFamily="18" charset="0"/>
            </a:endParaRPr>
          </a:p>
          <a:p>
            <a:pPr algn="just"/>
            <a:r>
              <a:rPr lang="en-IN" sz="2200" dirty="0" smtClean="0">
                <a:latin typeface="Bookman Old Style" pitchFamily="18" charset="0"/>
              </a:rPr>
              <a:t>What has to be seen is, whether the candidate has the attributes of becoming a good Judicial Officer, namely, integrity, honesty, basic knowledge of law and robust common sense.</a:t>
            </a:r>
            <a:endParaRPr lang="en-IN" sz="22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58</a:t>
            </a:fld>
            <a:endParaRPr lang="en-US" dirty="0"/>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60375" y="685800"/>
            <a:ext cx="8255029" cy="830997"/>
          </a:xfrm>
          <a:prstGeom prst="rect">
            <a:avLst/>
          </a:prstGeom>
          <a:noFill/>
        </p:spPr>
        <p:txBody>
          <a:bodyPr wrap="square" rtlCol="0">
            <a:spAutoFit/>
          </a:bodyPr>
          <a:lstStyle/>
          <a:p>
            <a:r>
              <a:rPr lang="en-US" sz="2400" b="1" i="1" dirty="0" err="1" smtClean="0">
                <a:solidFill>
                  <a:srgbClr val="FF0000"/>
                </a:solidFill>
              </a:rPr>
              <a:t>Vinay</a:t>
            </a:r>
            <a:r>
              <a:rPr lang="en-US" sz="2400" b="1" i="1" dirty="0" smtClean="0">
                <a:solidFill>
                  <a:srgbClr val="FF0000"/>
                </a:solidFill>
              </a:rPr>
              <a:t> Kumar s/o </a:t>
            </a:r>
            <a:r>
              <a:rPr lang="en-US" sz="2400" b="1" i="1" dirty="0" err="1" smtClean="0">
                <a:solidFill>
                  <a:srgbClr val="FF0000"/>
                </a:solidFill>
              </a:rPr>
              <a:t>Hukam</a:t>
            </a:r>
            <a:r>
              <a:rPr lang="en-US" sz="2400" b="1" i="1" dirty="0" smtClean="0">
                <a:solidFill>
                  <a:srgbClr val="FF0000"/>
                </a:solidFill>
              </a:rPr>
              <a:t> </a:t>
            </a:r>
            <a:r>
              <a:rPr lang="en-US" sz="2400" b="1" i="1" dirty="0" err="1" smtClean="0">
                <a:solidFill>
                  <a:srgbClr val="FF0000"/>
                </a:solidFill>
              </a:rPr>
              <a:t>Chand</a:t>
            </a:r>
            <a:r>
              <a:rPr lang="en-US" sz="2400" b="1" i="1" dirty="0" smtClean="0">
                <a:solidFill>
                  <a:srgbClr val="FF0000"/>
                </a:solidFill>
              </a:rPr>
              <a:t> Sharma v/s. High Court of Gujarat (Special Civil Application 8793/2015, Dt. 16/08/2016)</a:t>
            </a:r>
            <a:endParaRPr lang="en-US" sz="2400" i="1" dirty="0">
              <a:solidFill>
                <a:srgbClr val="FF0000"/>
              </a:solidFill>
            </a:endParaRPr>
          </a:p>
        </p:txBody>
      </p:sp>
      <p:sp>
        <p:nvSpPr>
          <p:cNvPr id="7" name="TextBox 6"/>
          <p:cNvSpPr txBox="1"/>
          <p:nvPr/>
        </p:nvSpPr>
        <p:spPr>
          <a:xfrm>
            <a:off x="214282" y="1643050"/>
            <a:ext cx="8358246" cy="5078313"/>
          </a:xfrm>
          <a:prstGeom prst="rect">
            <a:avLst/>
          </a:prstGeom>
          <a:noFill/>
        </p:spPr>
        <p:txBody>
          <a:bodyPr wrap="square" rtlCol="0">
            <a:spAutoFit/>
          </a:bodyPr>
          <a:lstStyle/>
          <a:p>
            <a:pPr marL="285750" indent="-285750" algn="just"/>
            <a:r>
              <a:rPr lang="en-IN" sz="2000" dirty="0" smtClean="0">
                <a:latin typeface="Bookman Old Style" pitchFamily="18" charset="0"/>
              </a:rPr>
              <a:t>	</a:t>
            </a:r>
            <a:r>
              <a:rPr lang="en-IN" dirty="0" smtClean="0">
                <a:latin typeface="Bookman Old Style" pitchFamily="18" charset="0"/>
              </a:rPr>
              <a:t>In fact the qualities which the Judicial Officer would possess are delineated by the </a:t>
            </a:r>
            <a:r>
              <a:rPr lang="en-IN" dirty="0" err="1" smtClean="0">
                <a:latin typeface="Bookman Old Style" pitchFamily="18" charset="0"/>
              </a:rPr>
              <a:t>Hon’ble</a:t>
            </a:r>
            <a:r>
              <a:rPr lang="en-IN" dirty="0" smtClean="0">
                <a:latin typeface="Bookman Old Style" pitchFamily="18" charset="0"/>
              </a:rPr>
              <a:t> Supreme Court in the case of </a:t>
            </a:r>
            <a:r>
              <a:rPr lang="en-IN" b="1" i="1" dirty="0" smtClean="0">
                <a:latin typeface="Bookman Old Style" pitchFamily="18" charset="0"/>
              </a:rPr>
              <a:t>Delhi Bar Association v. Union of India, reported in (2002) 10 SCC 159. </a:t>
            </a:r>
            <a:r>
              <a:rPr lang="en-IN" dirty="0" smtClean="0">
                <a:latin typeface="Bookman Old Style" pitchFamily="18" charset="0"/>
              </a:rPr>
              <a:t>A judicial officer must, apart from academic knowledge, have the capacity to communicate his thoughts, he must be tactful, he must be diplomatic, he must have a sense of humour, he must have the ability to defuse situations, to control the examination of witnesses and also lengthy irrelevant arguments and the like. Existence of such capacities can be brought out only in an oral interview. </a:t>
            </a:r>
          </a:p>
          <a:p>
            <a:pPr marL="285750" indent="-285750" algn="just"/>
            <a:endParaRPr lang="en-IN" dirty="0" smtClean="0">
              <a:latin typeface="Bookman Old Style" pitchFamily="18" charset="0"/>
            </a:endParaRPr>
          </a:p>
          <a:p>
            <a:pPr marL="285750" indent="-285750" algn="just"/>
            <a:r>
              <a:rPr lang="en-IN" dirty="0" smtClean="0">
                <a:latin typeface="Bookman Old Style" pitchFamily="18" charset="0"/>
              </a:rPr>
              <a:t>	It is imperative that only persons with a minimum of such capacities should be selected for the judiciary as otherwise the standards would get diluted and substandard stuff may be getting into the judiciary. </a:t>
            </a:r>
          </a:p>
          <a:p>
            <a:pPr marL="285750" indent="-285750" algn="just"/>
            <a:endParaRPr lang="en-IN" sz="800" dirty="0" smtClean="0">
              <a:latin typeface="Bookman Old Style" pitchFamily="18" charset="0"/>
            </a:endParaRPr>
          </a:p>
          <a:p>
            <a:pPr marL="285750" indent="-285750" algn="just"/>
            <a:r>
              <a:rPr lang="en-IN" sz="2000" dirty="0" smtClean="0">
                <a:latin typeface="Bookman Old Style" pitchFamily="18" charset="0"/>
              </a:rPr>
              <a:t>	Delivered by CJI R </a:t>
            </a:r>
            <a:r>
              <a:rPr lang="en-IN" sz="2000" dirty="0" err="1" smtClean="0">
                <a:latin typeface="Bookman Old Style" pitchFamily="18" charset="0"/>
              </a:rPr>
              <a:t>Subhash</a:t>
            </a:r>
            <a:r>
              <a:rPr lang="en-IN" sz="2000" dirty="0" smtClean="0">
                <a:latin typeface="Bookman Old Style" pitchFamily="18" charset="0"/>
              </a:rPr>
              <a:t> Reddy, J </a:t>
            </a:r>
            <a:r>
              <a:rPr lang="en-IN" sz="2000" dirty="0" err="1" smtClean="0">
                <a:latin typeface="Bookman Old Style" pitchFamily="18" charset="0"/>
              </a:rPr>
              <a:t>Vipul</a:t>
            </a:r>
            <a:r>
              <a:rPr lang="en-IN" sz="2000" dirty="0" smtClean="0">
                <a:latin typeface="Bookman Old Style" pitchFamily="18" charset="0"/>
              </a:rPr>
              <a:t> M </a:t>
            </a:r>
            <a:r>
              <a:rPr lang="en-IN" sz="2000" dirty="0" err="1" smtClean="0">
                <a:latin typeface="Bookman Old Style" pitchFamily="18" charset="0"/>
              </a:rPr>
              <a:t>Pancholi</a:t>
            </a:r>
            <a:r>
              <a:rPr lang="en-IN" sz="2000" dirty="0" smtClean="0">
                <a:latin typeface="Bookman Old Style" pitchFamily="18" charset="0"/>
              </a:rPr>
              <a:t>)</a:t>
            </a:r>
          </a:p>
          <a:p>
            <a:pPr marL="285750" indent="-285750" algn="just"/>
            <a:r>
              <a:rPr lang="en-IN" sz="2000" dirty="0" smtClean="0">
                <a:latin typeface="Bookman Old Style" pitchFamily="18" charset="0"/>
              </a:rPr>
              <a:t/>
            </a:r>
            <a:br>
              <a:rPr lang="en-IN" sz="2000" dirty="0" smtClean="0">
                <a:latin typeface="Bookman Old Style" pitchFamily="18" charset="0"/>
              </a:rPr>
            </a:br>
            <a:r>
              <a:rPr lang="en-IN" sz="2000" dirty="0" smtClean="0">
                <a:latin typeface="Bookman Old Style" pitchFamily="18" charset="0"/>
              </a:rPr>
              <a:t/>
            </a:r>
            <a:br>
              <a:rPr lang="en-IN" sz="2000" dirty="0" smtClean="0">
                <a:latin typeface="Bookman Old Style" pitchFamily="18" charset="0"/>
              </a:rPr>
            </a:br>
            <a:endParaRPr lang="en-US" sz="20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59</a:t>
            </a:fld>
            <a:endParaRPr lang="en-US" dirty="0"/>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TextBox 1"/>
          <p:cNvSpPr txBox="1"/>
          <p:nvPr/>
        </p:nvSpPr>
        <p:spPr>
          <a:xfrm>
            <a:off x="990600" y="1295400"/>
            <a:ext cx="6172200" cy="3539430"/>
          </a:xfrm>
          <a:prstGeom prst="rect">
            <a:avLst/>
          </a:prstGeom>
          <a:noFill/>
        </p:spPr>
        <p:txBody>
          <a:bodyPr wrap="square" rtlCol="0">
            <a:spAutoFit/>
          </a:bodyPr>
          <a:lstStyle/>
          <a:p>
            <a:r>
              <a:rPr lang="en-US" sz="2800" b="1" dirty="0" smtClean="0"/>
              <a:t>SC – 59,272</a:t>
            </a:r>
          </a:p>
          <a:p>
            <a:r>
              <a:rPr lang="en-US" sz="2800" b="1" dirty="0" smtClean="0"/>
              <a:t>HCs – 38,75,014</a:t>
            </a:r>
          </a:p>
          <a:p>
            <a:r>
              <a:rPr lang="en-US" sz="2800" b="1" dirty="0" smtClean="0"/>
              <a:t>Subordinate Courts – 2,71,00,951</a:t>
            </a:r>
          </a:p>
          <a:p>
            <a:r>
              <a:rPr lang="en-US" sz="2800" b="1" dirty="0" smtClean="0"/>
              <a:t>--------------------------------------------</a:t>
            </a:r>
          </a:p>
          <a:p>
            <a:r>
              <a:rPr lang="en-US" sz="2800" b="1" dirty="0" smtClean="0"/>
              <a:t>Total Pending Cases 3.10 </a:t>
            </a:r>
            <a:r>
              <a:rPr lang="en-US" sz="2800" b="1" dirty="0" err="1" smtClean="0"/>
              <a:t>Crore</a:t>
            </a:r>
            <a:endParaRPr lang="en-US" sz="2800" b="1" dirty="0" smtClean="0"/>
          </a:p>
          <a:p>
            <a:endParaRPr lang="en-US" sz="2800" b="1" dirty="0" smtClean="0"/>
          </a:p>
          <a:p>
            <a:endParaRPr lang="en-US" sz="2800" b="1" dirty="0"/>
          </a:p>
          <a:p>
            <a:r>
              <a:rPr lang="en-US" sz="2800" b="1" dirty="0"/>
              <a:t>	</a:t>
            </a:r>
          </a:p>
        </p:txBody>
      </p:sp>
      <p:sp>
        <p:nvSpPr>
          <p:cNvPr id="6" name="Rectangle 5"/>
          <p:cNvSpPr/>
          <p:nvPr/>
        </p:nvSpPr>
        <p:spPr>
          <a:xfrm>
            <a:off x="928662" y="568036"/>
            <a:ext cx="4066883" cy="461665"/>
          </a:xfrm>
          <a:prstGeom prst="rect">
            <a:avLst/>
          </a:prstGeom>
        </p:spPr>
        <p:txBody>
          <a:bodyPr wrap="none">
            <a:spAutoFit/>
          </a:bodyPr>
          <a:lstStyle/>
          <a:p>
            <a:r>
              <a:rPr lang="en-US" sz="2400" b="1" dirty="0"/>
              <a:t>Figures as on </a:t>
            </a:r>
            <a:r>
              <a:rPr lang="en-US" sz="2400" b="1" dirty="0" smtClean="0"/>
              <a:t>December 2015*</a:t>
            </a:r>
            <a:endParaRPr lang="en-US" sz="2400" b="1" dirty="0"/>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6</a:t>
            </a:fld>
            <a:endParaRPr lang="en-US"/>
          </a:p>
        </p:txBody>
      </p:sp>
      <p:pic>
        <p:nvPicPr>
          <p:cNvPr id="9"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0" name="Rectangle 9"/>
          <p:cNvSpPr/>
          <p:nvPr/>
        </p:nvSpPr>
        <p:spPr>
          <a:xfrm>
            <a:off x="857224" y="5643578"/>
            <a:ext cx="7358114" cy="646331"/>
          </a:xfrm>
          <a:prstGeom prst="rect">
            <a:avLst/>
          </a:prstGeom>
        </p:spPr>
        <p:txBody>
          <a:bodyPr wrap="square">
            <a:spAutoFit/>
          </a:bodyPr>
          <a:lstStyle/>
          <a:p>
            <a:r>
              <a:rPr lang="en-IN" dirty="0" smtClean="0">
                <a:hlinkClick r:id="rId4"/>
              </a:rPr>
              <a:t>http://supremecourtofindia.nic.in/courtnews/Supreme%20Court%20News%20Oct-Dec%202016.pdf</a:t>
            </a:r>
            <a:r>
              <a:rPr lang="en-IN" dirty="0" smtClean="0"/>
              <a:t> accessed on September 9, 2016</a:t>
            </a:r>
            <a:endParaRPr lang="en-IN" dirty="0"/>
          </a:p>
        </p:txBody>
      </p:sp>
      <p:sp>
        <p:nvSpPr>
          <p:cNvPr id="11" name="TextBox 10"/>
          <p:cNvSpPr txBox="1"/>
          <p:nvPr/>
        </p:nvSpPr>
        <p:spPr>
          <a:xfrm>
            <a:off x="1071538" y="4214818"/>
            <a:ext cx="7715304" cy="461665"/>
          </a:xfrm>
          <a:prstGeom prst="rect">
            <a:avLst/>
          </a:prstGeom>
          <a:noFill/>
        </p:spPr>
        <p:txBody>
          <a:bodyPr wrap="square" rtlCol="0">
            <a:spAutoFit/>
          </a:bodyPr>
          <a:lstStyle/>
          <a:p>
            <a:r>
              <a:rPr lang="en-IN" sz="2400" dirty="0" smtClean="0"/>
              <a:t>What about Pendency in Quasi Judicial Bodies?</a:t>
            </a:r>
            <a:endParaRPr lang="en-IN" sz="2400" dirty="0"/>
          </a:p>
        </p:txBody>
      </p:sp>
      <p:sp>
        <p:nvSpPr>
          <p:cNvPr id="12" name="Rectangle 11"/>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12971695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500034" y="500042"/>
            <a:ext cx="8255029" cy="1323439"/>
          </a:xfrm>
          <a:prstGeom prst="rect">
            <a:avLst/>
          </a:prstGeom>
          <a:noFill/>
        </p:spPr>
        <p:txBody>
          <a:bodyPr wrap="square" rtlCol="0">
            <a:spAutoFit/>
          </a:bodyPr>
          <a:lstStyle/>
          <a:p>
            <a:r>
              <a:rPr lang="en-IN" sz="2400" b="1" dirty="0" smtClean="0">
                <a:solidFill>
                  <a:srgbClr val="FF0000"/>
                </a:solidFill>
                <a:latin typeface="Bookman Old Style" pitchFamily="18" charset="0"/>
              </a:rPr>
              <a:t>The Role of Law Schools in Educating Judges to Increase Access to Justice</a:t>
            </a:r>
          </a:p>
          <a:p>
            <a:r>
              <a:rPr lang="en-IN" sz="1400" b="1" dirty="0" smtClean="0">
                <a:solidFill>
                  <a:srgbClr val="FF0000"/>
                </a:solidFill>
                <a:latin typeface="Bookman Old Style" pitchFamily="18" charset="0"/>
              </a:rPr>
              <a:t>(</a:t>
            </a:r>
            <a:r>
              <a:rPr lang="en-IN" sz="1400" b="1" dirty="0" err="1" smtClean="0">
                <a:solidFill>
                  <a:srgbClr val="FF0000"/>
                </a:solidFill>
                <a:latin typeface="Bookman Old Style" pitchFamily="18" charset="0"/>
              </a:rPr>
              <a:t>Sande</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Buhai</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Ved</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Kumari</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Amari</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Omaka</a:t>
            </a:r>
            <a:r>
              <a:rPr lang="en-IN" sz="1400" b="1" dirty="0" smtClean="0">
                <a:solidFill>
                  <a:srgbClr val="FF0000"/>
                </a:solidFill>
                <a:latin typeface="Bookman Old Style" pitchFamily="18" charset="0"/>
              </a:rPr>
              <a:t>, Stephen A Rosenbaum, </a:t>
            </a:r>
            <a:r>
              <a:rPr lang="en-IN" sz="1400" b="1" dirty="0" err="1" smtClean="0">
                <a:solidFill>
                  <a:srgbClr val="FF0000"/>
                </a:solidFill>
                <a:latin typeface="Bookman Old Style" pitchFamily="18" charset="0"/>
              </a:rPr>
              <a:t>Supriya</a:t>
            </a:r>
            <a:r>
              <a:rPr lang="en-IN" sz="1400" b="1" dirty="0" smtClean="0">
                <a:solidFill>
                  <a:srgbClr val="FF0000"/>
                </a:solidFill>
                <a:latin typeface="Bookman Old Style" pitchFamily="18" charset="0"/>
              </a:rPr>
              <a:t> </a:t>
            </a:r>
            <a:r>
              <a:rPr lang="en-IN" sz="1400" b="1" dirty="0" err="1" smtClean="0">
                <a:solidFill>
                  <a:srgbClr val="FF0000"/>
                </a:solidFill>
                <a:latin typeface="Bookman Old Style" pitchFamily="18" charset="0"/>
              </a:rPr>
              <a:t>Routh</a:t>
            </a:r>
            <a:r>
              <a:rPr lang="en-IN" sz="1400" b="1" dirty="0" smtClean="0">
                <a:solidFill>
                  <a:srgbClr val="FF0000"/>
                </a:solidFill>
                <a:latin typeface="Bookman Old Style" pitchFamily="18" charset="0"/>
              </a:rPr>
              <a:t>)</a:t>
            </a:r>
          </a:p>
          <a:p>
            <a:r>
              <a:rPr lang="en-IN" b="1" dirty="0" smtClean="0">
                <a:solidFill>
                  <a:srgbClr val="FF0000"/>
                </a:solidFill>
                <a:latin typeface="Bookman Old Style" pitchFamily="18" charset="0"/>
              </a:rPr>
              <a:t>Global Business &amp; Development Law Journal, Vol. 24 Issue 1</a:t>
            </a:r>
            <a:endParaRPr lang="en-US" b="1" dirty="0">
              <a:solidFill>
                <a:srgbClr val="FF0000"/>
              </a:solidFill>
              <a:latin typeface="Bookman Old Style" pitchFamily="18" charset="0"/>
            </a:endParaRPr>
          </a:p>
        </p:txBody>
      </p:sp>
      <p:sp>
        <p:nvSpPr>
          <p:cNvPr id="7" name="TextBox 6"/>
          <p:cNvSpPr txBox="1"/>
          <p:nvPr/>
        </p:nvSpPr>
        <p:spPr>
          <a:xfrm>
            <a:off x="285720" y="1857364"/>
            <a:ext cx="8358246" cy="5324535"/>
          </a:xfrm>
          <a:prstGeom prst="rect">
            <a:avLst/>
          </a:prstGeom>
          <a:noFill/>
        </p:spPr>
        <p:txBody>
          <a:bodyPr wrap="square" rtlCol="0">
            <a:spAutoFit/>
          </a:bodyPr>
          <a:lstStyle/>
          <a:p>
            <a:pPr marL="285750" indent="-285750" algn="just"/>
            <a:r>
              <a:rPr lang="en-IN" sz="2000" dirty="0" smtClean="0">
                <a:latin typeface="Bookman Old Style" pitchFamily="18" charset="0"/>
              </a:rPr>
              <a:t>	What is important to notice is that the skill sets required by a lawyer are very different from the skills required by a judge.</a:t>
            </a:r>
          </a:p>
          <a:p>
            <a:pPr marL="285750" indent="-285750" algn="just"/>
            <a:endParaRPr lang="en-IN" sz="1000" dirty="0" smtClean="0">
              <a:latin typeface="Bookman Old Style" pitchFamily="18" charset="0"/>
            </a:endParaRPr>
          </a:p>
          <a:p>
            <a:pPr marL="285750" indent="-285750" algn="just"/>
            <a:r>
              <a:rPr lang="en-IN" sz="2000" dirty="0" smtClean="0">
                <a:latin typeface="Bookman Old Style" pitchFamily="18" charset="0"/>
              </a:rPr>
              <a:t>	Judicial Education in curriculum for rounded view of judicial administration</a:t>
            </a:r>
          </a:p>
          <a:p>
            <a:pPr marL="285750" indent="-285750" algn="just"/>
            <a:endParaRPr lang="en-IN" sz="800" dirty="0" smtClean="0">
              <a:latin typeface="Bookman Old Style" pitchFamily="18" charset="0"/>
            </a:endParaRPr>
          </a:p>
          <a:p>
            <a:pPr marL="285750" indent="-285750" algn="just"/>
            <a:r>
              <a:rPr lang="en-IN" sz="2000" dirty="0" smtClean="0">
                <a:latin typeface="Bookman Old Style" pitchFamily="18" charset="0"/>
              </a:rPr>
              <a:t>	Community </a:t>
            </a:r>
            <a:r>
              <a:rPr lang="en-IN" sz="2000" dirty="0" err="1" smtClean="0">
                <a:latin typeface="Bookman Old Style" pitchFamily="18" charset="0"/>
              </a:rPr>
              <a:t>Lawyering</a:t>
            </a:r>
            <a:r>
              <a:rPr lang="en-IN" sz="2000" dirty="0" smtClean="0">
                <a:latin typeface="Bookman Old Style" pitchFamily="18" charset="0"/>
              </a:rPr>
              <a:t>.</a:t>
            </a:r>
          </a:p>
          <a:p>
            <a:pPr marL="285750" indent="-285750" algn="just"/>
            <a:endParaRPr lang="en-IN" sz="1000" dirty="0" smtClean="0">
              <a:latin typeface="Bookman Old Style" pitchFamily="18" charset="0"/>
            </a:endParaRPr>
          </a:p>
          <a:p>
            <a:pPr marL="285750" indent="-285750" algn="just"/>
            <a:r>
              <a:rPr lang="en-IN" sz="2000" dirty="0" smtClean="0">
                <a:latin typeface="Bookman Old Style" pitchFamily="18" charset="0"/>
              </a:rPr>
              <a:t>	</a:t>
            </a:r>
            <a:r>
              <a:rPr lang="en-IN" sz="2000" u="sng" dirty="0" smtClean="0">
                <a:latin typeface="Bookman Old Style" pitchFamily="18" charset="0"/>
              </a:rPr>
              <a:t>Judge </a:t>
            </a:r>
            <a:r>
              <a:rPr lang="en-IN" sz="2000" u="sng" dirty="0" err="1" smtClean="0">
                <a:latin typeface="Bookman Old Style" pitchFamily="18" charset="0"/>
              </a:rPr>
              <a:t>Ammy</a:t>
            </a:r>
            <a:r>
              <a:rPr lang="en-IN" sz="2000" u="sng" dirty="0" smtClean="0">
                <a:latin typeface="Bookman Old Style" pitchFamily="18" charset="0"/>
              </a:rPr>
              <a:t> </a:t>
            </a:r>
            <a:r>
              <a:rPr lang="en-IN" sz="2000" dirty="0" smtClean="0">
                <a:latin typeface="Bookman Old Style" pitchFamily="18" charset="0"/>
              </a:rPr>
              <a:t>lobbies very effectively for an LL.M. programme that would be open to potential judicial candidates and to others who have an interest in the ethics, workings and effectiveness of the court. Judge </a:t>
            </a:r>
            <a:r>
              <a:rPr lang="en-IN" sz="2000" dirty="0" err="1" smtClean="0">
                <a:latin typeface="Bookman Old Style" pitchFamily="18" charset="0"/>
              </a:rPr>
              <a:t>Ammy</a:t>
            </a:r>
            <a:r>
              <a:rPr lang="en-IN" sz="2000" dirty="0" smtClean="0">
                <a:latin typeface="Bookman Old Style" pitchFamily="18" charset="0"/>
              </a:rPr>
              <a:t> notes the two established programme for judges: University of Virginia’s LL.M. programme for appellate judges and the National Judicial College’s master programme for trial judges.</a:t>
            </a:r>
          </a:p>
          <a:p>
            <a:pPr marL="285750" indent="-285750" algn="just"/>
            <a:r>
              <a:rPr lang="en-IN" sz="2000" dirty="0" smtClean="0">
                <a:latin typeface="Bookman Old Style" pitchFamily="18" charset="0"/>
              </a:rPr>
              <a:t>	</a:t>
            </a:r>
          </a:p>
          <a:p>
            <a:pPr marL="285750" indent="-285750" algn="just"/>
            <a:r>
              <a:rPr lang="en-IN" sz="2000" dirty="0" smtClean="0">
                <a:latin typeface="Bookman Old Style" pitchFamily="18" charset="0"/>
              </a:rPr>
              <a:t>	</a:t>
            </a:r>
          </a:p>
          <a:p>
            <a:pPr marL="285750" indent="-285750" algn="just"/>
            <a:r>
              <a:rPr lang="en-IN" sz="2000" dirty="0" smtClean="0">
                <a:latin typeface="Bookman Old Style" pitchFamily="18" charset="0"/>
              </a:rPr>
              <a:t>	</a:t>
            </a:r>
            <a:endParaRPr lang="en-US" sz="20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60</a:t>
            </a:fld>
            <a:endParaRPr lang="en-US" dirty="0"/>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TextBox 10"/>
          <p:cNvSpPr txBox="1"/>
          <p:nvPr/>
        </p:nvSpPr>
        <p:spPr>
          <a:xfrm>
            <a:off x="7286644" y="6143644"/>
            <a:ext cx="857256" cy="369332"/>
          </a:xfrm>
          <a:prstGeom prst="rect">
            <a:avLst/>
          </a:prstGeom>
          <a:noFill/>
        </p:spPr>
        <p:txBody>
          <a:bodyPr wrap="square" rtlCol="0">
            <a:spAutoFit/>
          </a:bodyPr>
          <a:lstStyle/>
          <a:p>
            <a:r>
              <a:rPr lang="en-IN" dirty="0" smtClean="0"/>
              <a:t>Cont…</a:t>
            </a:r>
            <a:endParaRPr lang="en-IN" dirty="0"/>
          </a:p>
        </p:txBody>
      </p:sp>
      <p:sp>
        <p:nvSpPr>
          <p:cNvPr id="12" name="Rectangle 11"/>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60375" y="806652"/>
            <a:ext cx="8255029" cy="1138773"/>
          </a:xfrm>
          <a:prstGeom prst="rect">
            <a:avLst/>
          </a:prstGeom>
          <a:noFill/>
        </p:spPr>
        <p:txBody>
          <a:bodyPr wrap="square" rtlCol="0">
            <a:spAutoFit/>
          </a:bodyPr>
          <a:lstStyle/>
          <a:p>
            <a:r>
              <a:rPr lang="en-IN" sz="2400" b="1" dirty="0" smtClean="0">
                <a:solidFill>
                  <a:srgbClr val="FF0000"/>
                </a:solidFill>
                <a:latin typeface="Bookman Old Style" pitchFamily="18" charset="0"/>
              </a:rPr>
              <a:t>The Role of Law Schools in Educating Judges to Increase Access to Justice</a:t>
            </a:r>
          </a:p>
          <a:p>
            <a:r>
              <a:rPr lang="en-IN" b="1" dirty="0" smtClean="0">
                <a:solidFill>
                  <a:srgbClr val="FF0000"/>
                </a:solidFill>
                <a:latin typeface="Bookman Old Style" pitchFamily="18" charset="0"/>
              </a:rPr>
              <a:t>Global Business &amp; Development Law Journal, Vol. 24 Issue 1</a:t>
            </a:r>
            <a:endParaRPr lang="en-US" b="1" dirty="0">
              <a:solidFill>
                <a:srgbClr val="FF0000"/>
              </a:solidFill>
              <a:latin typeface="Bookman Old Style" pitchFamily="18" charset="0"/>
            </a:endParaRPr>
          </a:p>
        </p:txBody>
      </p:sp>
      <p:sp>
        <p:nvSpPr>
          <p:cNvPr id="7" name="TextBox 6"/>
          <p:cNvSpPr txBox="1"/>
          <p:nvPr/>
        </p:nvSpPr>
        <p:spPr>
          <a:xfrm>
            <a:off x="214282" y="2017463"/>
            <a:ext cx="8358246" cy="2554545"/>
          </a:xfrm>
          <a:prstGeom prst="rect">
            <a:avLst/>
          </a:prstGeom>
          <a:noFill/>
        </p:spPr>
        <p:txBody>
          <a:bodyPr wrap="square" rtlCol="0">
            <a:spAutoFit/>
          </a:bodyPr>
          <a:lstStyle/>
          <a:p>
            <a:pPr marL="285750" indent="-285750" algn="just"/>
            <a:r>
              <a:rPr lang="en-IN" sz="2000" dirty="0" smtClean="0">
                <a:latin typeface="Bookman Old Style" pitchFamily="18" charset="0"/>
              </a:rPr>
              <a:t>	In response to the question, "At what point in your career did you begin to focus on becoming a judge?," </a:t>
            </a:r>
            <a:r>
              <a:rPr lang="en-IN" sz="2000" b="1" u="sng" dirty="0" smtClean="0">
                <a:latin typeface="Bookman Old Style" pitchFamily="18" charset="0"/>
              </a:rPr>
              <a:t>only one person </a:t>
            </a:r>
            <a:r>
              <a:rPr lang="en-IN" sz="2000" dirty="0" smtClean="0">
                <a:latin typeface="Bookman Old Style" pitchFamily="18" charset="0"/>
              </a:rPr>
              <a:t>responded that his/her interest in the judiciary had been aroused in law school, ' ……………..a clear indicator that there is room for more focus by law schools on preparation for the judiciary. (Survey Various courts City of New York)</a:t>
            </a:r>
          </a:p>
          <a:p>
            <a:pPr marL="285750" indent="-285750" algn="just"/>
            <a:r>
              <a:rPr lang="en-IN" sz="2000" dirty="0" smtClean="0">
                <a:latin typeface="Bookman Old Style" pitchFamily="18" charset="0"/>
              </a:rPr>
              <a:t>	</a:t>
            </a:r>
          </a:p>
          <a:p>
            <a:pPr marL="285750" indent="-285750" algn="just"/>
            <a:r>
              <a:rPr lang="en-IN" sz="2000" dirty="0" smtClean="0">
                <a:latin typeface="Bookman Old Style" pitchFamily="18" charset="0"/>
              </a:rPr>
              <a:t>	</a:t>
            </a:r>
            <a:endParaRPr lang="en-US" sz="20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61</a:t>
            </a:fld>
            <a:endParaRPr lang="en-US" dirty="0"/>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1" name="TextBox 10"/>
          <p:cNvSpPr txBox="1"/>
          <p:nvPr/>
        </p:nvSpPr>
        <p:spPr>
          <a:xfrm>
            <a:off x="571472" y="428604"/>
            <a:ext cx="857256" cy="369332"/>
          </a:xfrm>
          <a:prstGeom prst="rect">
            <a:avLst/>
          </a:prstGeom>
          <a:noFill/>
        </p:spPr>
        <p:txBody>
          <a:bodyPr wrap="square" rtlCol="0">
            <a:spAutoFit/>
          </a:bodyPr>
          <a:lstStyle/>
          <a:p>
            <a:r>
              <a:rPr lang="en-IN" dirty="0" smtClean="0"/>
              <a:t>Cont…</a:t>
            </a:r>
            <a:endParaRPr lang="en-IN" dirty="0"/>
          </a:p>
        </p:txBody>
      </p:sp>
      <p:sp>
        <p:nvSpPr>
          <p:cNvPr id="12" name="Rectangle 11"/>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60375" y="685800"/>
            <a:ext cx="7845425" cy="954107"/>
          </a:xfrm>
          <a:prstGeom prst="rect">
            <a:avLst/>
          </a:prstGeom>
          <a:noFill/>
        </p:spPr>
        <p:txBody>
          <a:bodyPr wrap="square" rtlCol="0">
            <a:spAutoFit/>
          </a:bodyPr>
          <a:lstStyle/>
          <a:p>
            <a:r>
              <a:rPr lang="en-US" sz="2400" b="1" dirty="0" smtClean="0">
                <a:latin typeface="Bookman Old Style" pitchFamily="18" charset="0"/>
              </a:rPr>
              <a:t>Recent Trends in Business Laws</a:t>
            </a:r>
          </a:p>
          <a:p>
            <a:r>
              <a:rPr lang="en-US" sz="1600" i="1" dirty="0" smtClean="0">
                <a:latin typeface="Bookman Old Style" pitchFamily="18" charset="0"/>
              </a:rPr>
              <a:t>Multinational Companies </a:t>
            </a:r>
            <a:r>
              <a:rPr lang="en-US" sz="1600" i="1" dirty="0" err="1" smtClean="0">
                <a:latin typeface="Bookman Old Style" pitchFamily="18" charset="0"/>
              </a:rPr>
              <a:t>vis</a:t>
            </a:r>
            <a:r>
              <a:rPr lang="en-US" sz="1600" i="1" dirty="0" smtClean="0">
                <a:latin typeface="Bookman Old Style" pitchFamily="18" charset="0"/>
              </a:rPr>
              <a:t> a </a:t>
            </a:r>
            <a:r>
              <a:rPr lang="en-US" sz="1600" i="1" dirty="0" err="1" smtClean="0">
                <a:latin typeface="Bookman Old Style" pitchFamily="18" charset="0"/>
              </a:rPr>
              <a:t>vis</a:t>
            </a:r>
            <a:r>
              <a:rPr lang="en-US" sz="1600" i="1" dirty="0" smtClean="0">
                <a:latin typeface="Bookman Old Style" pitchFamily="18" charset="0"/>
              </a:rPr>
              <a:t> Legal &amp; Regulatory Environment in India</a:t>
            </a:r>
          </a:p>
          <a:p>
            <a:r>
              <a:rPr lang="en-US" sz="1600" dirty="0" smtClean="0">
                <a:latin typeface="Bookman Old Style" pitchFamily="18" charset="0"/>
              </a:rPr>
              <a:t>Paper presented at International Conference @ NLSIU, Bangalore, July 2016</a:t>
            </a:r>
            <a:endParaRPr lang="en-US" sz="1600" dirty="0">
              <a:latin typeface="Bookman Old Style" pitchFamily="18" charset="0"/>
            </a:endParaRPr>
          </a:p>
        </p:txBody>
      </p:sp>
      <p:sp>
        <p:nvSpPr>
          <p:cNvPr id="7" name="TextBox 6"/>
          <p:cNvSpPr txBox="1"/>
          <p:nvPr/>
        </p:nvSpPr>
        <p:spPr>
          <a:xfrm>
            <a:off x="571472" y="1857364"/>
            <a:ext cx="6626225" cy="1785104"/>
          </a:xfrm>
          <a:prstGeom prst="rect">
            <a:avLst/>
          </a:prstGeom>
          <a:noFill/>
        </p:spPr>
        <p:txBody>
          <a:bodyPr wrap="square" rtlCol="0">
            <a:spAutoFit/>
          </a:bodyPr>
          <a:lstStyle/>
          <a:p>
            <a:pPr marL="285750" indent="-285750">
              <a:buFontTx/>
              <a:buChar char="-"/>
            </a:pPr>
            <a:r>
              <a:rPr lang="en-US" sz="2200" dirty="0" smtClean="0">
                <a:latin typeface="Bookman Old Style" pitchFamily="18" charset="0"/>
              </a:rPr>
              <a:t>Need of Regulation Impact Assessment</a:t>
            </a:r>
          </a:p>
          <a:p>
            <a:pPr marL="285750" indent="-285750">
              <a:buFontTx/>
              <a:buChar char="-"/>
            </a:pPr>
            <a:r>
              <a:rPr lang="en-US" sz="2200" dirty="0" smtClean="0">
                <a:latin typeface="Bookman Old Style" pitchFamily="18" charset="0"/>
              </a:rPr>
              <a:t>Amendment in Arbitration</a:t>
            </a:r>
          </a:p>
          <a:p>
            <a:pPr marL="285750" indent="-285750">
              <a:buFontTx/>
              <a:buChar char="-"/>
            </a:pPr>
            <a:r>
              <a:rPr lang="en-US" sz="2200" dirty="0" smtClean="0">
                <a:latin typeface="Bookman Old Style" pitchFamily="18" charset="0"/>
              </a:rPr>
              <a:t>Commercial Court</a:t>
            </a:r>
          </a:p>
          <a:p>
            <a:pPr marL="285750" indent="-285750">
              <a:buFontTx/>
              <a:buChar char="-"/>
            </a:pPr>
            <a:r>
              <a:rPr lang="en-US" sz="2200" dirty="0" smtClean="0">
                <a:latin typeface="Bookman Old Style" pitchFamily="18" charset="0"/>
              </a:rPr>
              <a:t>National Company Law Tribunal</a:t>
            </a:r>
          </a:p>
          <a:p>
            <a:pPr marL="285750" indent="-285750">
              <a:buFontTx/>
              <a:buChar char="-"/>
            </a:pPr>
            <a:r>
              <a:rPr lang="en-US" sz="2200" dirty="0" smtClean="0">
                <a:latin typeface="Bookman Old Style" pitchFamily="18" charset="0"/>
              </a:rPr>
              <a:t>Insolvency &amp; Bankruptcy </a:t>
            </a:r>
            <a:endParaRPr lang="en-US" sz="2200" dirty="0">
              <a:latin typeface="Bookman Old Style" pitchFamily="18" charset="0"/>
            </a:endParaRPr>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62</a:t>
            </a:fld>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7170" name="AutoShape 2" descr="Displaying FB_IMG_14734291733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42910" y="714356"/>
            <a:ext cx="7845425" cy="830997"/>
          </a:xfrm>
          <a:prstGeom prst="rect">
            <a:avLst/>
          </a:prstGeom>
          <a:noFill/>
        </p:spPr>
        <p:txBody>
          <a:bodyPr wrap="square" rtlCol="0">
            <a:spAutoFit/>
          </a:bodyPr>
          <a:lstStyle/>
          <a:p>
            <a:r>
              <a:rPr lang="en-IN" sz="2400" dirty="0" smtClean="0"/>
              <a:t>Karnataka Land Grabbing (Prohibition) Act, 2011</a:t>
            </a:r>
          </a:p>
          <a:p>
            <a:r>
              <a:rPr lang="en-IN" sz="2400" dirty="0" smtClean="0"/>
              <a:t>2 Special Court Stared August 31, 2016</a:t>
            </a:r>
            <a:endParaRPr lang="en-US" dirty="0"/>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63</a:t>
            </a:fld>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7170" name="AutoShape 2" descr="Displaying FB_IMG_14734291733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3" name="Picture 1" descr="C:\Users\Kalpesh\Downloads\FB_IMG_1473429173364.jpg"/>
          <p:cNvPicPr>
            <a:picLocks noChangeAspect="1" noChangeArrowheads="1"/>
          </p:cNvPicPr>
          <p:nvPr/>
        </p:nvPicPr>
        <p:blipFill>
          <a:blip r:embed="rId4"/>
          <a:srcRect/>
          <a:stretch>
            <a:fillRect/>
          </a:stretch>
        </p:blipFill>
        <p:spPr bwMode="auto">
          <a:xfrm>
            <a:off x="714348" y="1643050"/>
            <a:ext cx="7766230" cy="4357718"/>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14348" y="2143116"/>
            <a:ext cx="7845425" cy="461665"/>
          </a:xfrm>
          <a:prstGeom prst="rect">
            <a:avLst/>
          </a:prstGeom>
          <a:noFill/>
        </p:spPr>
        <p:txBody>
          <a:bodyPr wrap="square" rtlCol="0">
            <a:spAutoFit/>
          </a:bodyPr>
          <a:lstStyle/>
          <a:p>
            <a:pPr algn="ctr"/>
            <a:r>
              <a:rPr lang="en-IN" sz="2400" b="1" dirty="0" smtClean="0"/>
              <a:t>Has NCMA Model Appealed to you?</a:t>
            </a:r>
            <a:endParaRPr lang="en-US" b="1" dirty="0"/>
          </a:p>
        </p:txBody>
      </p:sp>
      <p:sp>
        <p:nvSpPr>
          <p:cNvPr id="9" name="Slide Number Placeholder 8"/>
          <p:cNvSpPr>
            <a:spLocks noGrp="1"/>
          </p:cNvSpPr>
          <p:nvPr>
            <p:ph type="sldNum" sz="quarter" idx="12"/>
          </p:nvPr>
        </p:nvSpPr>
        <p:spPr>
          <a:xfrm>
            <a:off x="6553200" y="6248400"/>
            <a:ext cx="2133600" cy="365125"/>
          </a:xfrm>
        </p:spPr>
        <p:txBody>
          <a:bodyPr/>
          <a:lstStyle/>
          <a:p>
            <a:fld id="{B6F15528-21DE-4FAA-801E-634DDDAF4B2B}" type="slidenum">
              <a:rPr lang="en-US" smtClean="0"/>
              <a:pPr/>
              <a:t>64</a:t>
            </a:fld>
            <a:endParaRPr lang="en-US"/>
          </a:p>
        </p:txBody>
      </p:sp>
      <p:pic>
        <p:nvPicPr>
          <p:cNvPr id="10"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7170" name="AutoShape 2" descr="Displaying FB_IMG_14734291733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0898" name="Picture 2" descr="Image result for appeal"/>
          <p:cNvPicPr>
            <a:picLocks noChangeAspect="1" noChangeArrowheads="1"/>
          </p:cNvPicPr>
          <p:nvPr/>
        </p:nvPicPr>
        <p:blipFill>
          <a:blip r:embed="rId4"/>
          <a:srcRect/>
          <a:stretch>
            <a:fillRect/>
          </a:stretch>
        </p:blipFill>
        <p:spPr bwMode="auto">
          <a:xfrm>
            <a:off x="3500430" y="2857496"/>
            <a:ext cx="2286000" cy="2000251"/>
          </a:xfrm>
          <a:prstGeom prst="rect">
            <a:avLst/>
          </a:prstGeom>
          <a:noFill/>
        </p:spPr>
      </p:pic>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28216716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nlu"/>
          <p:cNvPicPr>
            <a:picLocks noChangeAspect="1" noChangeArrowheads="1"/>
          </p:cNvPicPr>
          <p:nvPr/>
        </p:nvPicPr>
        <p:blipFill>
          <a:blip r:embed="rId2"/>
          <a:srcRect/>
          <a:stretch>
            <a:fillRect/>
          </a:stretch>
        </p:blipFill>
        <p:spPr bwMode="auto">
          <a:xfrm>
            <a:off x="0" y="3929066"/>
            <a:ext cx="9144000" cy="1857376"/>
          </a:xfrm>
          <a:prstGeom prst="rect">
            <a:avLst/>
          </a:prstGeom>
          <a:ln>
            <a:noFill/>
          </a:ln>
          <a:effectLst>
            <a:softEdge rad="112500"/>
          </a:effectLst>
        </p:spPr>
      </p:pic>
      <p:sp>
        <p:nvSpPr>
          <p:cNvPr id="5" name="Rectangle 4"/>
          <p:cNvSpPr/>
          <p:nvPr/>
        </p:nvSpPr>
        <p:spPr>
          <a:xfrm>
            <a:off x="0" y="7937"/>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ectangle 5"/>
          <p:cNvSpPr/>
          <p:nvPr/>
        </p:nvSpPr>
        <p:spPr>
          <a:xfrm>
            <a:off x="0" y="6478010"/>
            <a:ext cx="9144000" cy="373063"/>
          </a:xfrm>
          <a:prstGeom prst="rect">
            <a:avLst/>
          </a:prstGeom>
          <a:blipFill>
            <a:blip r:embed="rId3"/>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14678" y="1571612"/>
            <a:ext cx="2654196" cy="1500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071670" y="5500702"/>
            <a:ext cx="5029200" cy="1077218"/>
          </a:xfrm>
          <a:prstGeom prst="rect">
            <a:avLst/>
          </a:prstGeom>
          <a:noFill/>
        </p:spPr>
        <p:txBody>
          <a:bodyPr wrap="square" rtlCol="0">
            <a:spAutoFit/>
          </a:bodyPr>
          <a:lstStyle/>
          <a:p>
            <a:pPr algn="ctr"/>
            <a:r>
              <a:rPr lang="en-US" sz="2800" b="1" dirty="0" err="1" smtClean="0">
                <a:latin typeface="Bookman Old Style" pitchFamily="18" charset="0"/>
              </a:rPr>
              <a:t>Kalpeshkumar</a:t>
            </a:r>
            <a:r>
              <a:rPr lang="en-US" sz="2800" b="1" dirty="0" smtClean="0">
                <a:latin typeface="Bookman Old Style" pitchFamily="18" charset="0"/>
              </a:rPr>
              <a:t> L Gupta</a:t>
            </a:r>
          </a:p>
          <a:p>
            <a:pPr algn="ctr"/>
            <a:r>
              <a:rPr lang="en-US" dirty="0" smtClean="0">
                <a:latin typeface="Bookman Old Style" pitchFamily="18" charset="0"/>
              </a:rPr>
              <a:t>www.klgupta.in</a:t>
            </a:r>
          </a:p>
          <a:p>
            <a:pPr algn="ctr"/>
            <a:r>
              <a:rPr lang="en-US" dirty="0" smtClean="0">
                <a:latin typeface="Bookman Old Style" pitchFamily="18" charset="0"/>
              </a:rPr>
              <a:t>advocatekgupta@gmail.com</a:t>
            </a:r>
            <a:endParaRPr lang="en-US" dirty="0">
              <a:latin typeface="Bookman Old Style" pitchFamily="18" charset="0"/>
            </a:endParaRPr>
          </a:p>
        </p:txBody>
      </p:sp>
      <p:sp>
        <p:nvSpPr>
          <p:cNvPr id="2" name="AutoShape 2" descr="Image result for t s thak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 s thak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6553200" y="6248400"/>
            <a:ext cx="2133600" cy="365125"/>
          </a:xfrm>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xmlns="" val="46794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1143000"/>
            <a:ext cx="7479188"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7</a:t>
            </a:fld>
            <a:endParaRPr lang="en-US"/>
          </a:p>
        </p:txBody>
      </p:sp>
      <p:pic>
        <p:nvPicPr>
          <p:cNvPr id="6"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7" name="TextBox 6"/>
          <p:cNvSpPr txBox="1"/>
          <p:nvPr/>
        </p:nvSpPr>
        <p:spPr>
          <a:xfrm>
            <a:off x="1142976" y="5857892"/>
            <a:ext cx="4500594" cy="369332"/>
          </a:xfrm>
          <a:prstGeom prst="rect">
            <a:avLst/>
          </a:prstGeom>
          <a:noFill/>
        </p:spPr>
        <p:txBody>
          <a:bodyPr wrap="square" rtlCol="0">
            <a:spAutoFit/>
          </a:bodyPr>
          <a:lstStyle/>
          <a:p>
            <a:r>
              <a:rPr lang="en-IN" dirty="0" smtClean="0"/>
              <a:t>Source :- National Judicial Data Grid, July 2016</a:t>
            </a:r>
            <a:endParaRPr lang="en-IN" dirty="0"/>
          </a:p>
        </p:txBody>
      </p:sp>
      <p:sp>
        <p:nvSpPr>
          <p:cNvPr id="8" name="Rectangle 7"/>
          <p:cNvSpPr/>
          <p:nvPr/>
        </p:nvSpPr>
        <p:spPr>
          <a:xfrm>
            <a:off x="5572132" y="5857892"/>
            <a:ext cx="2681440" cy="369332"/>
          </a:xfrm>
          <a:prstGeom prst="rect">
            <a:avLst/>
          </a:prstGeom>
        </p:spPr>
        <p:txBody>
          <a:bodyPr wrap="none">
            <a:spAutoFit/>
          </a:bodyPr>
          <a:lstStyle/>
          <a:p>
            <a:r>
              <a:rPr lang="en-IN" dirty="0" smtClean="0"/>
              <a:t>http://njdg.ecourts.gov.in/</a:t>
            </a:r>
            <a:endParaRPr lang="en-IN" dirty="0"/>
          </a:p>
        </p:txBody>
      </p:sp>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708670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0506" y="990600"/>
            <a:ext cx="773272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53200" y="6248400"/>
            <a:ext cx="2133600" cy="365125"/>
          </a:xfrm>
        </p:spPr>
        <p:txBody>
          <a:bodyPr/>
          <a:lstStyle/>
          <a:p>
            <a:fld id="{B6F15528-21DE-4FAA-801E-634DDDAF4B2B}" type="slidenum">
              <a:rPr lang="en-US" smtClean="0"/>
              <a:pPr/>
              <a:t>8</a:t>
            </a:fld>
            <a:endParaRPr lang="en-US"/>
          </a:p>
        </p:txBody>
      </p:sp>
      <p:pic>
        <p:nvPicPr>
          <p:cNvPr id="6" name="Picture 2" descr="Image result for gnlu logo"/>
          <p:cNvPicPr>
            <a:picLocks noChangeAspect="1" noChangeArrowheads="1"/>
          </p:cNvPicPr>
          <p:nvPr/>
        </p:nvPicPr>
        <p:blipFill>
          <a:blip r:embed="rId4"/>
          <a:srcRect/>
          <a:stretch>
            <a:fillRect/>
          </a:stretch>
        </p:blipFill>
        <p:spPr bwMode="auto">
          <a:xfrm>
            <a:off x="8286744" y="5643578"/>
            <a:ext cx="857256" cy="814393"/>
          </a:xfrm>
          <a:prstGeom prst="rect">
            <a:avLst/>
          </a:prstGeom>
          <a:noFill/>
        </p:spPr>
      </p:pic>
      <p:sp>
        <p:nvSpPr>
          <p:cNvPr id="7" name="TextBox 6"/>
          <p:cNvSpPr txBox="1"/>
          <p:nvPr/>
        </p:nvSpPr>
        <p:spPr>
          <a:xfrm>
            <a:off x="1142976" y="5857892"/>
            <a:ext cx="4500594" cy="369332"/>
          </a:xfrm>
          <a:prstGeom prst="rect">
            <a:avLst/>
          </a:prstGeom>
          <a:noFill/>
        </p:spPr>
        <p:txBody>
          <a:bodyPr wrap="square" rtlCol="0">
            <a:spAutoFit/>
          </a:bodyPr>
          <a:lstStyle/>
          <a:p>
            <a:r>
              <a:rPr lang="en-IN" dirty="0" smtClean="0"/>
              <a:t>Source :- National Judicial Data Grid, July 2016</a:t>
            </a:r>
            <a:endParaRPr lang="en-IN" dirty="0"/>
          </a:p>
        </p:txBody>
      </p:sp>
      <p:sp>
        <p:nvSpPr>
          <p:cNvPr id="8" name="Rectangle 7"/>
          <p:cNvSpPr/>
          <p:nvPr/>
        </p:nvSpPr>
        <p:spPr>
          <a:xfrm>
            <a:off x="5572132" y="5857892"/>
            <a:ext cx="2681440" cy="369332"/>
          </a:xfrm>
          <a:prstGeom prst="rect">
            <a:avLst/>
          </a:prstGeom>
        </p:spPr>
        <p:txBody>
          <a:bodyPr wrap="none">
            <a:spAutoFit/>
          </a:bodyPr>
          <a:lstStyle/>
          <a:p>
            <a:r>
              <a:rPr lang="en-IN" dirty="0" smtClean="0"/>
              <a:t>http://njdg.ecourts.gov.in/</a:t>
            </a:r>
            <a:endParaRPr lang="en-IN" dirty="0"/>
          </a:p>
        </p:txBody>
      </p:sp>
      <p:sp>
        <p:nvSpPr>
          <p:cNvPr id="9" name="Rectangle 8"/>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69830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37"/>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nvSpPr>
        <p:spPr>
          <a:xfrm>
            <a:off x="0" y="6478010"/>
            <a:ext cx="9144000" cy="373063"/>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658987723"/>
              </p:ext>
            </p:extLst>
          </p:nvPr>
        </p:nvGraphicFramePr>
        <p:xfrm>
          <a:off x="1062862" y="1371599"/>
          <a:ext cx="7395340" cy="3235960"/>
        </p:xfrm>
        <a:graphic>
          <a:graphicData uri="http://schemas.openxmlformats.org/drawingml/2006/table">
            <a:tbl>
              <a:tblPr firstRow="1" bandRow="1">
                <a:tableStyleId>{073A0DAA-6AF3-43AB-8588-CEC1D06C72B9}</a:tableStyleId>
              </a:tblPr>
              <a:tblGrid>
                <a:gridCol w="1479068"/>
                <a:gridCol w="1479068"/>
                <a:gridCol w="1479068"/>
                <a:gridCol w="1479068"/>
                <a:gridCol w="1479068"/>
              </a:tblGrid>
              <a:tr h="397041">
                <a:tc>
                  <a:txBody>
                    <a:bodyPr/>
                    <a:lstStyle/>
                    <a:p>
                      <a:pPr algn="ctr"/>
                      <a:r>
                        <a:rPr lang="en-US" dirty="0" smtClean="0"/>
                        <a:t>Name of Court</a:t>
                      </a:r>
                      <a:endParaRPr lang="en-US" dirty="0"/>
                    </a:p>
                  </a:txBody>
                  <a:tcPr/>
                </a:tc>
                <a:tc>
                  <a:txBody>
                    <a:bodyPr/>
                    <a:lstStyle/>
                    <a:p>
                      <a:pPr algn="ctr"/>
                      <a:r>
                        <a:rPr lang="en-US" dirty="0" smtClean="0"/>
                        <a:t>Sanctioned Strength</a:t>
                      </a:r>
                      <a:endParaRPr lang="en-US" dirty="0"/>
                    </a:p>
                  </a:txBody>
                  <a:tcPr/>
                </a:tc>
                <a:tc>
                  <a:txBody>
                    <a:bodyPr/>
                    <a:lstStyle/>
                    <a:p>
                      <a:pPr algn="ctr"/>
                      <a:r>
                        <a:rPr lang="en-US" dirty="0" smtClean="0"/>
                        <a:t>Working Strength</a:t>
                      </a:r>
                      <a:endParaRPr lang="en-US" dirty="0"/>
                    </a:p>
                  </a:txBody>
                  <a:tcPr/>
                </a:tc>
                <a:tc>
                  <a:txBody>
                    <a:bodyPr/>
                    <a:lstStyle/>
                    <a:p>
                      <a:pPr algn="ctr"/>
                      <a:r>
                        <a:rPr lang="en-US" dirty="0" smtClean="0"/>
                        <a:t>Vacancies</a:t>
                      </a:r>
                      <a:endParaRPr lang="en-US" dirty="0"/>
                    </a:p>
                  </a:txBody>
                  <a:tcPr/>
                </a:tc>
                <a:tc>
                  <a:txBody>
                    <a:bodyPr/>
                    <a:lstStyle/>
                    <a:p>
                      <a:pPr algn="ctr"/>
                      <a:r>
                        <a:rPr lang="en-US" dirty="0" smtClean="0"/>
                        <a:t>Vacancy</a:t>
                      </a:r>
                    </a:p>
                    <a:p>
                      <a:pPr algn="ctr"/>
                      <a:r>
                        <a:rPr lang="en-US" dirty="0" smtClean="0"/>
                        <a:t>%</a:t>
                      </a:r>
                      <a:endParaRPr lang="en-US" dirty="0"/>
                    </a:p>
                  </a:txBody>
                  <a:tcPr/>
                </a:tc>
              </a:tr>
              <a:tr h="370840">
                <a:tc>
                  <a:txBody>
                    <a:bodyPr/>
                    <a:lstStyle/>
                    <a:p>
                      <a:pPr algn="ctr"/>
                      <a:r>
                        <a:rPr lang="en-US" dirty="0" smtClean="0"/>
                        <a:t>SC</a:t>
                      </a:r>
                      <a:endParaRPr lang="en-US" dirty="0"/>
                    </a:p>
                  </a:txBody>
                  <a:tcPr/>
                </a:tc>
                <a:tc>
                  <a:txBody>
                    <a:bodyPr/>
                    <a:lstStyle/>
                    <a:p>
                      <a:pPr algn="ctr"/>
                      <a:r>
                        <a:rPr lang="en-US" dirty="0" smtClean="0"/>
                        <a:t>31</a:t>
                      </a:r>
                      <a:endParaRPr lang="en-US" dirty="0"/>
                    </a:p>
                  </a:txBody>
                  <a:tcPr/>
                </a:tc>
                <a:tc>
                  <a:txBody>
                    <a:bodyPr/>
                    <a:lstStyle/>
                    <a:p>
                      <a:pPr algn="ctr"/>
                      <a:r>
                        <a:rPr lang="en-US" dirty="0" smtClean="0"/>
                        <a:t>28</a:t>
                      </a:r>
                      <a:endParaRPr lang="en-US" dirty="0"/>
                    </a:p>
                  </a:txBody>
                  <a:tcPr/>
                </a:tc>
                <a:tc>
                  <a:txBody>
                    <a:bodyPr/>
                    <a:lstStyle/>
                    <a:p>
                      <a:pPr algn="ctr"/>
                      <a:r>
                        <a:rPr lang="en-US" dirty="0" smtClean="0"/>
                        <a:t>5</a:t>
                      </a:r>
                      <a:endParaRPr lang="en-US" dirty="0"/>
                    </a:p>
                  </a:txBody>
                  <a:tcPr/>
                </a:tc>
                <a:tc>
                  <a:txBody>
                    <a:bodyPr/>
                    <a:lstStyle/>
                    <a:p>
                      <a:pPr algn="ctr"/>
                      <a:r>
                        <a:rPr lang="en-US" dirty="0" smtClean="0"/>
                        <a:t>16.12</a:t>
                      </a:r>
                      <a:endParaRPr lang="en-US" dirty="0"/>
                    </a:p>
                  </a:txBody>
                  <a:tcPr/>
                </a:tc>
              </a:tr>
              <a:tr h="370840">
                <a:tc>
                  <a:txBody>
                    <a:bodyPr/>
                    <a:lstStyle/>
                    <a:p>
                      <a:pPr algn="ctr"/>
                      <a:r>
                        <a:rPr lang="en-US" dirty="0" smtClean="0"/>
                        <a:t>HCs</a:t>
                      </a:r>
                      <a:endParaRPr lang="en-US" dirty="0"/>
                    </a:p>
                  </a:txBody>
                  <a:tcPr/>
                </a:tc>
                <a:tc>
                  <a:txBody>
                    <a:bodyPr/>
                    <a:lstStyle/>
                    <a:p>
                      <a:pPr algn="ctr"/>
                      <a:r>
                        <a:rPr lang="en-US" dirty="0" smtClean="0"/>
                        <a:t>1016</a:t>
                      </a:r>
                      <a:endParaRPr lang="en-US" dirty="0"/>
                    </a:p>
                  </a:txBody>
                  <a:tcPr/>
                </a:tc>
                <a:tc>
                  <a:txBody>
                    <a:bodyPr/>
                    <a:lstStyle/>
                    <a:p>
                      <a:pPr algn="ctr"/>
                      <a:r>
                        <a:rPr lang="en-US" dirty="0" smtClean="0"/>
                        <a:t>611</a:t>
                      </a:r>
                      <a:endParaRPr lang="en-US" dirty="0"/>
                    </a:p>
                  </a:txBody>
                  <a:tcPr/>
                </a:tc>
                <a:tc>
                  <a:txBody>
                    <a:bodyPr/>
                    <a:lstStyle/>
                    <a:p>
                      <a:pPr algn="ctr"/>
                      <a:r>
                        <a:rPr lang="en-US" dirty="0" smtClean="0"/>
                        <a:t>405</a:t>
                      </a:r>
                      <a:endParaRPr lang="en-US" dirty="0"/>
                    </a:p>
                  </a:txBody>
                  <a:tcPr/>
                </a:tc>
                <a:tc>
                  <a:txBody>
                    <a:bodyPr/>
                    <a:lstStyle/>
                    <a:p>
                      <a:pPr algn="ctr"/>
                      <a:r>
                        <a:rPr lang="en-US" dirty="0" smtClean="0"/>
                        <a:t>39.86</a:t>
                      </a:r>
                      <a:endParaRPr lang="en-US" dirty="0"/>
                    </a:p>
                  </a:txBody>
                  <a:tcPr/>
                </a:tc>
              </a:tr>
              <a:tr h="370840">
                <a:tc>
                  <a:txBody>
                    <a:bodyPr/>
                    <a:lstStyle/>
                    <a:p>
                      <a:pPr algn="ctr"/>
                      <a:r>
                        <a:rPr lang="en-US" dirty="0" smtClean="0"/>
                        <a:t>DCs</a:t>
                      </a:r>
                      <a:endParaRPr lang="en-US" dirty="0"/>
                    </a:p>
                  </a:txBody>
                  <a:tcPr/>
                </a:tc>
                <a:tc>
                  <a:txBody>
                    <a:bodyPr/>
                    <a:lstStyle/>
                    <a:p>
                      <a:pPr algn="ctr"/>
                      <a:r>
                        <a:rPr lang="en-US" dirty="0" smtClean="0"/>
                        <a:t>20574</a:t>
                      </a:r>
                      <a:endParaRPr lang="en-US" dirty="0"/>
                    </a:p>
                  </a:txBody>
                  <a:tcPr/>
                </a:tc>
                <a:tc>
                  <a:txBody>
                    <a:bodyPr/>
                    <a:lstStyle/>
                    <a:p>
                      <a:pPr algn="ctr"/>
                      <a:r>
                        <a:rPr lang="en-US" dirty="0" smtClean="0"/>
                        <a:t>15957</a:t>
                      </a:r>
                      <a:endParaRPr lang="en-US" dirty="0"/>
                    </a:p>
                  </a:txBody>
                  <a:tcPr/>
                </a:tc>
                <a:tc>
                  <a:txBody>
                    <a:bodyPr/>
                    <a:lstStyle/>
                    <a:p>
                      <a:pPr algn="ctr"/>
                      <a:r>
                        <a:rPr lang="en-US" dirty="0" smtClean="0"/>
                        <a:t>4617</a:t>
                      </a:r>
                      <a:endParaRPr lang="en-US" dirty="0"/>
                    </a:p>
                  </a:txBody>
                  <a:tcPr/>
                </a:tc>
                <a:tc>
                  <a:txBody>
                    <a:bodyPr/>
                    <a:lstStyle/>
                    <a:p>
                      <a:pPr algn="ctr"/>
                      <a:r>
                        <a:rPr lang="en-US" dirty="0" smtClean="0"/>
                        <a:t>22.44</a:t>
                      </a:r>
                      <a:endParaRPr lang="en-US" dirty="0"/>
                    </a:p>
                  </a:txBody>
                  <a:tcPr/>
                </a:tc>
              </a:tr>
              <a:tr h="370840">
                <a:tc>
                  <a:txBody>
                    <a:bodyPr/>
                    <a:lstStyle/>
                    <a:p>
                      <a:pPr algn="ctr"/>
                      <a:r>
                        <a:rPr lang="en-US" dirty="0" smtClean="0"/>
                        <a:t>Gujarat DCs</a:t>
                      </a:r>
                      <a:endParaRPr lang="en-US" dirty="0"/>
                    </a:p>
                  </a:txBody>
                  <a:tcPr/>
                </a:tc>
                <a:tc>
                  <a:txBody>
                    <a:bodyPr/>
                    <a:lstStyle/>
                    <a:p>
                      <a:pPr algn="ctr"/>
                      <a:r>
                        <a:rPr lang="en-US" dirty="0" smtClean="0"/>
                        <a:t>1914</a:t>
                      </a:r>
                      <a:endParaRPr lang="en-US" dirty="0"/>
                    </a:p>
                  </a:txBody>
                  <a:tcPr/>
                </a:tc>
                <a:tc>
                  <a:txBody>
                    <a:bodyPr/>
                    <a:lstStyle/>
                    <a:p>
                      <a:pPr algn="ctr"/>
                      <a:r>
                        <a:rPr lang="en-US" dirty="0" smtClean="0"/>
                        <a:t>1181</a:t>
                      </a:r>
                      <a:endParaRPr lang="en-US" dirty="0"/>
                    </a:p>
                  </a:txBody>
                  <a:tcPr/>
                </a:tc>
                <a:tc>
                  <a:txBody>
                    <a:bodyPr/>
                    <a:lstStyle/>
                    <a:p>
                      <a:pPr algn="ctr"/>
                      <a:r>
                        <a:rPr lang="en-US" dirty="0" smtClean="0"/>
                        <a:t>733</a:t>
                      </a:r>
                      <a:endParaRPr lang="en-US" dirty="0"/>
                    </a:p>
                  </a:txBody>
                  <a:tcPr/>
                </a:tc>
                <a:tc>
                  <a:txBody>
                    <a:bodyPr/>
                    <a:lstStyle/>
                    <a:p>
                      <a:pPr algn="ctr"/>
                      <a:r>
                        <a:rPr lang="en-US" dirty="0" smtClean="0"/>
                        <a:t>38.29</a:t>
                      </a:r>
                      <a:endParaRPr lang="en-US" dirty="0"/>
                    </a:p>
                  </a:txBody>
                  <a:tcPr/>
                </a:tc>
              </a:tr>
              <a:tr h="370840">
                <a:tc>
                  <a:txBody>
                    <a:bodyPr/>
                    <a:lstStyle/>
                    <a:p>
                      <a:pPr algn="ctr"/>
                      <a:r>
                        <a:rPr lang="en-US" dirty="0" smtClean="0"/>
                        <a:t>Allahabad HC</a:t>
                      </a:r>
                      <a:endParaRPr lang="en-US" dirty="0"/>
                    </a:p>
                  </a:txBody>
                  <a:tcPr/>
                </a:tc>
                <a:tc>
                  <a:txBody>
                    <a:bodyPr/>
                    <a:lstStyle/>
                    <a:p>
                      <a:pPr algn="ctr"/>
                      <a:r>
                        <a:rPr lang="en-US" dirty="0" smtClean="0"/>
                        <a:t>160</a:t>
                      </a:r>
                      <a:endParaRPr lang="en-US" dirty="0"/>
                    </a:p>
                  </a:txBody>
                  <a:tcPr/>
                </a:tc>
                <a:tc>
                  <a:txBody>
                    <a:bodyPr/>
                    <a:lstStyle/>
                    <a:p>
                      <a:pPr algn="ctr"/>
                      <a:r>
                        <a:rPr lang="en-US" dirty="0" smtClean="0"/>
                        <a:t>74</a:t>
                      </a:r>
                      <a:endParaRPr lang="en-US" dirty="0"/>
                    </a:p>
                  </a:txBody>
                  <a:tcPr/>
                </a:tc>
                <a:tc>
                  <a:txBody>
                    <a:bodyPr/>
                    <a:lstStyle/>
                    <a:p>
                      <a:pPr algn="ctr"/>
                      <a:r>
                        <a:rPr lang="en-US" dirty="0" smtClean="0"/>
                        <a:t>86</a:t>
                      </a:r>
                      <a:endParaRPr lang="en-US" dirty="0"/>
                    </a:p>
                  </a:txBody>
                  <a:tcPr/>
                </a:tc>
                <a:tc>
                  <a:txBody>
                    <a:bodyPr/>
                    <a:lstStyle/>
                    <a:p>
                      <a:pPr algn="ctr"/>
                      <a:r>
                        <a:rPr lang="en-US" dirty="0" smtClean="0"/>
                        <a:t>53.75</a:t>
                      </a:r>
                      <a:endParaRPr lang="en-US" dirty="0"/>
                    </a:p>
                  </a:txBody>
                  <a:tcPr/>
                </a:tc>
              </a:tr>
              <a:tr h="370840">
                <a:tc>
                  <a:txBody>
                    <a:bodyPr/>
                    <a:lstStyle/>
                    <a:p>
                      <a:pPr algn="ctr"/>
                      <a:r>
                        <a:rPr lang="en-US" dirty="0" smtClean="0"/>
                        <a:t>Gujarat HC</a:t>
                      </a:r>
                      <a:endParaRPr lang="en-US" dirty="0"/>
                    </a:p>
                  </a:txBody>
                  <a:tcPr/>
                </a:tc>
                <a:tc>
                  <a:txBody>
                    <a:bodyPr/>
                    <a:lstStyle/>
                    <a:p>
                      <a:pPr algn="ctr"/>
                      <a:r>
                        <a:rPr lang="en-US" dirty="0" smtClean="0"/>
                        <a:t>52</a:t>
                      </a:r>
                      <a:endParaRPr lang="en-US" dirty="0"/>
                    </a:p>
                  </a:txBody>
                  <a:tcPr/>
                </a:tc>
                <a:tc>
                  <a:txBody>
                    <a:bodyPr/>
                    <a:lstStyle/>
                    <a:p>
                      <a:pPr algn="ctr"/>
                      <a:r>
                        <a:rPr lang="en-US" dirty="0" smtClean="0"/>
                        <a:t>28</a:t>
                      </a:r>
                      <a:endParaRPr lang="en-US" dirty="0"/>
                    </a:p>
                  </a:txBody>
                  <a:tcPr/>
                </a:tc>
                <a:tc>
                  <a:txBody>
                    <a:bodyPr/>
                    <a:lstStyle/>
                    <a:p>
                      <a:pPr algn="ctr"/>
                      <a:r>
                        <a:rPr lang="en-US" dirty="0" smtClean="0"/>
                        <a:t>24</a:t>
                      </a:r>
                      <a:endParaRPr lang="en-US" dirty="0"/>
                    </a:p>
                  </a:txBody>
                  <a:tcPr/>
                </a:tc>
                <a:tc>
                  <a:txBody>
                    <a:bodyPr/>
                    <a:lstStyle/>
                    <a:p>
                      <a:pPr algn="ctr"/>
                      <a:r>
                        <a:rPr lang="en-US" dirty="0" smtClean="0"/>
                        <a:t>46.15</a:t>
                      </a:r>
                      <a:endParaRPr lang="en-US" dirty="0"/>
                    </a:p>
                  </a:txBody>
                  <a:tcPr/>
                </a:tc>
              </a:tr>
              <a:tr h="370840">
                <a:tc>
                  <a:txBody>
                    <a:bodyPr/>
                    <a:lstStyle/>
                    <a:p>
                      <a:pPr algn="ctr"/>
                      <a:r>
                        <a:rPr lang="en-US" dirty="0" smtClean="0"/>
                        <a:t>Bombay HC</a:t>
                      </a:r>
                      <a:endParaRPr lang="en-US" dirty="0"/>
                    </a:p>
                  </a:txBody>
                  <a:tcPr/>
                </a:tc>
                <a:tc>
                  <a:txBody>
                    <a:bodyPr/>
                    <a:lstStyle/>
                    <a:p>
                      <a:pPr algn="ctr"/>
                      <a:r>
                        <a:rPr lang="en-US" dirty="0" smtClean="0"/>
                        <a:t>94</a:t>
                      </a:r>
                      <a:endParaRPr lang="en-US" dirty="0"/>
                    </a:p>
                  </a:txBody>
                  <a:tcPr/>
                </a:tc>
                <a:tc>
                  <a:txBody>
                    <a:bodyPr/>
                    <a:lstStyle/>
                    <a:p>
                      <a:pPr algn="ctr"/>
                      <a:r>
                        <a:rPr lang="en-US" dirty="0" smtClean="0"/>
                        <a:t>59</a:t>
                      </a:r>
                      <a:endParaRPr lang="en-US" dirty="0"/>
                    </a:p>
                  </a:txBody>
                  <a:tcPr/>
                </a:tc>
                <a:tc>
                  <a:txBody>
                    <a:bodyPr/>
                    <a:lstStyle/>
                    <a:p>
                      <a:pPr algn="ctr"/>
                      <a:r>
                        <a:rPr lang="en-US" dirty="0" smtClean="0"/>
                        <a:t>35</a:t>
                      </a:r>
                      <a:endParaRPr lang="en-US" dirty="0"/>
                    </a:p>
                  </a:txBody>
                  <a:tcPr/>
                </a:tc>
                <a:tc>
                  <a:txBody>
                    <a:bodyPr/>
                    <a:lstStyle/>
                    <a:p>
                      <a:pPr algn="ctr"/>
                      <a:r>
                        <a:rPr lang="en-US" dirty="0" smtClean="0"/>
                        <a:t>37.23</a:t>
                      </a:r>
                      <a:endParaRPr lang="en-US" dirty="0"/>
                    </a:p>
                  </a:txBody>
                  <a:tcPr/>
                </a:tc>
              </a:tr>
            </a:tbl>
          </a:graphicData>
        </a:graphic>
      </p:graphicFrame>
      <p:sp>
        <p:nvSpPr>
          <p:cNvPr id="6" name="Rectangle 5"/>
          <p:cNvSpPr/>
          <p:nvPr/>
        </p:nvSpPr>
        <p:spPr>
          <a:xfrm>
            <a:off x="1062861" y="609600"/>
            <a:ext cx="5556329" cy="461665"/>
          </a:xfrm>
          <a:prstGeom prst="rect">
            <a:avLst/>
          </a:prstGeom>
        </p:spPr>
        <p:txBody>
          <a:bodyPr wrap="none">
            <a:spAutoFit/>
          </a:bodyPr>
          <a:lstStyle/>
          <a:p>
            <a:r>
              <a:rPr lang="en-US" sz="2400" b="1" dirty="0" smtClean="0">
                <a:solidFill>
                  <a:srgbClr val="FF0000"/>
                </a:solidFill>
              </a:rPr>
              <a:t>Vacancy ---- Figures </a:t>
            </a:r>
            <a:r>
              <a:rPr lang="en-US" sz="2400" b="1" dirty="0">
                <a:solidFill>
                  <a:srgbClr val="FF0000"/>
                </a:solidFill>
              </a:rPr>
              <a:t>as on September 2015</a:t>
            </a:r>
          </a:p>
        </p:txBody>
      </p:sp>
      <p:sp>
        <p:nvSpPr>
          <p:cNvPr id="8" name="Slide Number Placeholder 7"/>
          <p:cNvSpPr>
            <a:spLocks noGrp="1"/>
          </p:cNvSpPr>
          <p:nvPr>
            <p:ph type="sldNum" sz="quarter" idx="12"/>
          </p:nvPr>
        </p:nvSpPr>
        <p:spPr>
          <a:xfrm>
            <a:off x="6553200" y="6248400"/>
            <a:ext cx="2133600" cy="365125"/>
          </a:xfrm>
        </p:spPr>
        <p:txBody>
          <a:bodyPr/>
          <a:lstStyle/>
          <a:p>
            <a:fld id="{B6F15528-21DE-4FAA-801E-634DDDAF4B2B}" type="slidenum">
              <a:rPr lang="en-US" smtClean="0"/>
              <a:pPr/>
              <a:t>9</a:t>
            </a:fld>
            <a:endParaRPr lang="en-US"/>
          </a:p>
        </p:txBody>
      </p:sp>
      <p:pic>
        <p:nvPicPr>
          <p:cNvPr id="9" name="Picture 2" descr="Image result for gnlu logo"/>
          <p:cNvPicPr>
            <a:picLocks noChangeAspect="1" noChangeArrowheads="1"/>
          </p:cNvPicPr>
          <p:nvPr/>
        </p:nvPicPr>
        <p:blipFill>
          <a:blip r:embed="rId3"/>
          <a:srcRect/>
          <a:stretch>
            <a:fillRect/>
          </a:stretch>
        </p:blipFill>
        <p:spPr bwMode="auto">
          <a:xfrm>
            <a:off x="8286744" y="5643578"/>
            <a:ext cx="857256" cy="814393"/>
          </a:xfrm>
          <a:prstGeom prst="rect">
            <a:avLst/>
          </a:prstGeom>
          <a:noFill/>
        </p:spPr>
      </p:pic>
      <p:sp>
        <p:nvSpPr>
          <p:cNvPr id="10" name="Rectangle 9"/>
          <p:cNvSpPr/>
          <p:nvPr/>
        </p:nvSpPr>
        <p:spPr>
          <a:xfrm>
            <a:off x="857224" y="5643578"/>
            <a:ext cx="7358114" cy="646331"/>
          </a:xfrm>
          <a:prstGeom prst="rect">
            <a:avLst/>
          </a:prstGeom>
        </p:spPr>
        <p:txBody>
          <a:bodyPr wrap="square">
            <a:spAutoFit/>
          </a:bodyPr>
          <a:lstStyle/>
          <a:p>
            <a:r>
              <a:rPr lang="en-IN" dirty="0" smtClean="0">
                <a:hlinkClick r:id="rId4"/>
              </a:rPr>
              <a:t>http://supremecourtofindia.nic.in/courtnews/Supreme%20Court%20News%20Oct-Dec%202016.pdf</a:t>
            </a:r>
            <a:r>
              <a:rPr lang="en-IN" dirty="0" smtClean="0"/>
              <a:t> accessed on September 9, 2016</a:t>
            </a:r>
            <a:endParaRPr lang="en-IN" dirty="0"/>
          </a:p>
        </p:txBody>
      </p:sp>
      <p:sp>
        <p:nvSpPr>
          <p:cNvPr id="11" name="Rectangle 10"/>
          <p:cNvSpPr/>
          <p:nvPr/>
        </p:nvSpPr>
        <p:spPr>
          <a:xfrm>
            <a:off x="214282" y="6143644"/>
            <a:ext cx="1366080" cy="276999"/>
          </a:xfrm>
          <a:prstGeom prst="rect">
            <a:avLst/>
          </a:prstGeom>
        </p:spPr>
        <p:txBody>
          <a:bodyPr wrap="none">
            <a:spAutoFit/>
          </a:bodyPr>
          <a:lstStyle/>
          <a:p>
            <a:pPr algn="ctr"/>
            <a:r>
              <a:rPr lang="en-US" sz="1200" dirty="0" smtClean="0">
                <a:latin typeface="Bookman Old Style" pitchFamily="18" charset="0"/>
              </a:rPr>
              <a:t>www.klgupta.in</a:t>
            </a:r>
          </a:p>
        </p:txBody>
      </p:sp>
    </p:spTree>
    <p:extLst>
      <p:ext uri="{BB962C8B-B14F-4D97-AF65-F5344CB8AC3E}">
        <p14:creationId xmlns:p14="http://schemas.microsoft.com/office/powerpoint/2010/main" xmlns="" val="339014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3278</Words>
  <Application>Microsoft Office PowerPoint</Application>
  <PresentationFormat>On-screen Show (4:3)</PresentationFormat>
  <Paragraphs>869</Paragraphs>
  <Slides>65</Slides>
  <Notes>15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Kalpesh</cp:lastModifiedBy>
  <cp:revision>244</cp:revision>
  <dcterms:created xsi:type="dcterms:W3CDTF">2006-08-16T00:00:00Z</dcterms:created>
  <dcterms:modified xsi:type="dcterms:W3CDTF">2016-09-26T06:51:37Z</dcterms:modified>
</cp:coreProperties>
</file>